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9"/>
  </p:notesMasterIdLst>
  <p:sldIdLst>
    <p:sldId id="256" r:id="rId2"/>
    <p:sldId id="258" r:id="rId3"/>
    <p:sldId id="259" r:id="rId4"/>
    <p:sldId id="260" r:id="rId5"/>
    <p:sldId id="262" r:id="rId6"/>
    <p:sldId id="261" r:id="rId7"/>
    <p:sldId id="291" r:id="rId8"/>
    <p:sldId id="263" r:id="rId9"/>
    <p:sldId id="289" r:id="rId10"/>
    <p:sldId id="290" r:id="rId11"/>
    <p:sldId id="293" r:id="rId12"/>
    <p:sldId id="270" r:id="rId13"/>
    <p:sldId id="292" r:id="rId14"/>
    <p:sldId id="269" r:id="rId15"/>
    <p:sldId id="294" r:id="rId16"/>
    <p:sldId id="295" r:id="rId17"/>
    <p:sldId id="268" r:id="rId18"/>
  </p:sldIdLst>
  <p:sldSz cx="9144000" cy="5143500" type="screen16x9"/>
  <p:notesSz cx="6858000" cy="9144000"/>
  <p:embeddedFontLst>
    <p:embeddedFont>
      <p:font typeface="Anaheim" panose="020B0604020202020204" charset="0"/>
      <p:regular r:id="rId20"/>
    </p:embeddedFont>
    <p:embeddedFont>
      <p:font typeface="Montserrat" panose="020B0604020202020204" charset="0"/>
      <p:regular r:id="rId21"/>
      <p:bold r:id="rId22"/>
      <p:italic r:id="rId23"/>
      <p:boldItalic r:id="rId24"/>
    </p:embeddedFont>
    <p:embeddedFont>
      <p:font typeface="DM Sans"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C576D83-86B3-4D26-8C56-38F465B2992A}">
  <a:tblStyle styleId="{8C576D83-86B3-4D26-8C56-38F465B2992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97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05994827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81424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2bcb4e9929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2bcb4e9929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43237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caaf88fdf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bcaaf88fdf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Mysql</a:t>
            </a:r>
            <a:r>
              <a:rPr lang="en-US" dirty="0" smtClean="0"/>
              <a:t>, html, </a:t>
            </a:r>
            <a:r>
              <a:rPr lang="en-US" dirty="0" err="1" smtClean="0"/>
              <a:t>css</a:t>
            </a:r>
            <a:r>
              <a:rPr lang="en-US" dirty="0" smtClean="0"/>
              <a:t>, </a:t>
            </a:r>
            <a:r>
              <a:rPr lang="en-US" dirty="0" err="1" smtClean="0"/>
              <a:t>js</a:t>
            </a:r>
            <a:endParaRPr dirty="0"/>
          </a:p>
        </p:txBody>
      </p:sp>
    </p:spTree>
    <p:extLst>
      <p:ext uri="{BB962C8B-B14F-4D97-AF65-F5344CB8AC3E}">
        <p14:creationId xmlns:p14="http://schemas.microsoft.com/office/powerpoint/2010/main" val="37195243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2bcaaf88fdf_1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2bcaaf88fdf_1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5596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f2be96cb76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f2be96cb76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4949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f2be96cb76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f2be96cb7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1147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f2be96cb76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f2be96cb76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2010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bcaaf88fdf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bcaaf88fdf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Mysql</a:t>
            </a:r>
            <a:r>
              <a:rPr lang="en-US" dirty="0" smtClean="0"/>
              <a:t>, html, </a:t>
            </a:r>
            <a:r>
              <a:rPr lang="en-US" dirty="0" err="1" smtClean="0"/>
              <a:t>css</a:t>
            </a:r>
            <a:r>
              <a:rPr lang="en-US" dirty="0" smtClean="0"/>
              <a:t>, </a:t>
            </a:r>
            <a:r>
              <a:rPr lang="en-US" dirty="0" err="1" smtClean="0"/>
              <a:t>js</a:t>
            </a:r>
            <a:endParaRPr dirty="0"/>
          </a:p>
        </p:txBody>
      </p:sp>
    </p:spTree>
    <p:extLst>
      <p:ext uri="{BB962C8B-B14F-4D97-AF65-F5344CB8AC3E}">
        <p14:creationId xmlns:p14="http://schemas.microsoft.com/office/powerpoint/2010/main" val="8888009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f2be96cb76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f2be96cb76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6431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f2be96cb76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f2be96cb76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35095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2bcb4e99290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bcb4e99290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5377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2bcaaf88fdf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2bcaaf88fdf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7784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0" name="Google Shape;10;p2"/>
          <p:cNvSpPr/>
          <p:nvPr/>
        </p:nvSpPr>
        <p:spPr>
          <a:xfrm>
            <a:off x="-25" y="4162500"/>
            <a:ext cx="9144000" cy="981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1" name="Google Shape;11;p2"/>
          <p:cNvSpPr txBox="1">
            <a:spLocks noGrp="1"/>
          </p:cNvSpPr>
          <p:nvPr>
            <p:ph type="ctrTitle"/>
          </p:nvPr>
        </p:nvSpPr>
        <p:spPr>
          <a:xfrm>
            <a:off x="713225" y="1083400"/>
            <a:ext cx="6649800" cy="16101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713225" y="2787750"/>
            <a:ext cx="45288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98"/>
        <p:cNvGrpSpPr/>
        <p:nvPr/>
      </p:nvGrpSpPr>
      <p:grpSpPr>
        <a:xfrm>
          <a:off x="0" y="0"/>
          <a:ext cx="0" cy="0"/>
          <a:chOff x="0" y="0"/>
          <a:chExt cx="0" cy="0"/>
        </a:xfrm>
      </p:grpSpPr>
      <p:sp>
        <p:nvSpPr>
          <p:cNvPr id="99" name="Google Shape;99;p13"/>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00" name="Google Shape;10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1" name="Google Shape;101;p13"/>
          <p:cNvSpPr txBox="1">
            <a:spLocks noGrp="1"/>
          </p:cNvSpPr>
          <p:nvPr>
            <p:ph type="title" idx="2"/>
          </p:nvPr>
        </p:nvSpPr>
        <p:spPr>
          <a:xfrm>
            <a:off x="2885747" y="1495625"/>
            <a:ext cx="11076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19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2" name="Google Shape;102;p13"/>
          <p:cNvSpPr txBox="1">
            <a:spLocks noGrp="1"/>
          </p:cNvSpPr>
          <p:nvPr>
            <p:ph type="subTitle" idx="1"/>
          </p:nvPr>
        </p:nvSpPr>
        <p:spPr>
          <a:xfrm>
            <a:off x="3993350" y="1356425"/>
            <a:ext cx="3294900" cy="8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3" name="Google Shape;103;p13"/>
          <p:cNvSpPr txBox="1">
            <a:spLocks noGrp="1"/>
          </p:cNvSpPr>
          <p:nvPr>
            <p:ph type="title" idx="3" hasCustomPrompt="1"/>
          </p:nvPr>
        </p:nvSpPr>
        <p:spPr>
          <a:xfrm>
            <a:off x="1855762" y="1535675"/>
            <a:ext cx="8301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a:spLocks noGrp="1"/>
          </p:cNvSpPr>
          <p:nvPr>
            <p:ph type="title" idx="4"/>
          </p:nvPr>
        </p:nvSpPr>
        <p:spPr>
          <a:xfrm>
            <a:off x="2885747" y="2552900"/>
            <a:ext cx="11076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19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5" name="Google Shape;105;p13"/>
          <p:cNvSpPr txBox="1">
            <a:spLocks noGrp="1"/>
          </p:cNvSpPr>
          <p:nvPr>
            <p:ph type="subTitle" idx="5"/>
          </p:nvPr>
        </p:nvSpPr>
        <p:spPr>
          <a:xfrm>
            <a:off x="3993350" y="2413700"/>
            <a:ext cx="3294900" cy="8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6" name="Google Shape;106;p13"/>
          <p:cNvSpPr txBox="1">
            <a:spLocks noGrp="1"/>
          </p:cNvSpPr>
          <p:nvPr>
            <p:ph type="title" idx="6" hasCustomPrompt="1"/>
          </p:nvPr>
        </p:nvSpPr>
        <p:spPr>
          <a:xfrm>
            <a:off x="1855762" y="2592950"/>
            <a:ext cx="8301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7"/>
          </p:nvPr>
        </p:nvSpPr>
        <p:spPr>
          <a:xfrm>
            <a:off x="2885747" y="3610175"/>
            <a:ext cx="11076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19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8" name="Google Shape;108;p13"/>
          <p:cNvSpPr txBox="1">
            <a:spLocks noGrp="1"/>
          </p:cNvSpPr>
          <p:nvPr>
            <p:ph type="subTitle" idx="8"/>
          </p:nvPr>
        </p:nvSpPr>
        <p:spPr>
          <a:xfrm>
            <a:off x="3993350" y="3470975"/>
            <a:ext cx="3294900" cy="8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09" name="Google Shape;109;p13"/>
          <p:cNvSpPr txBox="1">
            <a:spLocks noGrp="1"/>
          </p:cNvSpPr>
          <p:nvPr>
            <p:ph type="title" idx="9" hasCustomPrompt="1"/>
          </p:nvPr>
        </p:nvSpPr>
        <p:spPr>
          <a:xfrm>
            <a:off x="1855762" y="3650225"/>
            <a:ext cx="830100" cy="44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grpSp>
        <p:nvGrpSpPr>
          <p:cNvPr id="110" name="Google Shape;110;p13"/>
          <p:cNvGrpSpPr/>
          <p:nvPr/>
        </p:nvGrpSpPr>
        <p:grpSpPr>
          <a:xfrm>
            <a:off x="-110187" y="291850"/>
            <a:ext cx="9330407" cy="3895725"/>
            <a:chOff x="-110187" y="291850"/>
            <a:chExt cx="9330407" cy="3895725"/>
          </a:xfrm>
        </p:grpSpPr>
        <p:grpSp>
          <p:nvGrpSpPr>
            <p:cNvPr id="111" name="Google Shape;111;p13"/>
            <p:cNvGrpSpPr/>
            <p:nvPr/>
          </p:nvGrpSpPr>
          <p:grpSpPr>
            <a:xfrm>
              <a:off x="7618880" y="291850"/>
              <a:ext cx="1601339" cy="247650"/>
              <a:chOff x="1962150" y="714375"/>
              <a:chExt cx="4333800" cy="247650"/>
            </a:xfrm>
          </p:grpSpPr>
          <p:cxnSp>
            <p:nvCxnSpPr>
              <p:cNvPr id="112" name="Google Shape;112;p13"/>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13" name="Google Shape;113;p13"/>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14" name="Google Shape;114;p13"/>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15" name="Google Shape;115;p13"/>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nvGrpSpPr>
            <p:cNvPr id="116" name="Google Shape;116;p13"/>
            <p:cNvGrpSpPr/>
            <p:nvPr/>
          </p:nvGrpSpPr>
          <p:grpSpPr>
            <a:xfrm>
              <a:off x="-110187" y="3939925"/>
              <a:ext cx="829923" cy="247650"/>
              <a:chOff x="1962150" y="714375"/>
              <a:chExt cx="4333800" cy="247650"/>
            </a:xfrm>
          </p:grpSpPr>
          <p:cxnSp>
            <p:nvCxnSpPr>
              <p:cNvPr id="117" name="Google Shape;117;p13"/>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18" name="Google Shape;118;p13"/>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19" name="Google Shape;119;p13"/>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20" name="Google Shape;120;p13"/>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sp>
        <p:nvSpPr>
          <p:cNvPr id="121" name="Google Shape;121;p13"/>
          <p:cNvSpPr/>
          <p:nvPr/>
        </p:nvSpPr>
        <p:spPr>
          <a:xfrm>
            <a:off x="-25" y="4615800"/>
            <a:ext cx="91440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122"/>
        <p:cNvGrpSpPr/>
        <p:nvPr/>
      </p:nvGrpSpPr>
      <p:grpSpPr>
        <a:xfrm>
          <a:off x="0" y="0"/>
          <a:ext cx="0" cy="0"/>
          <a:chOff x="0" y="0"/>
          <a:chExt cx="0" cy="0"/>
        </a:xfrm>
      </p:grpSpPr>
      <p:sp>
        <p:nvSpPr>
          <p:cNvPr id="123" name="Google Shape;123;p14"/>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24" name="Google Shape;124;p14"/>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5" name="Google Shape;125;p14"/>
          <p:cNvSpPr/>
          <p:nvPr/>
        </p:nvSpPr>
        <p:spPr>
          <a:xfrm>
            <a:off x="-25" y="4615800"/>
            <a:ext cx="91440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26" name="Google Shape;126;p14"/>
          <p:cNvSpPr>
            <a:spLocks noGrp="1"/>
          </p:cNvSpPr>
          <p:nvPr>
            <p:ph type="pic" idx="2"/>
          </p:nvPr>
        </p:nvSpPr>
        <p:spPr>
          <a:xfrm>
            <a:off x="710337" y="1376450"/>
            <a:ext cx="3858900" cy="3062100"/>
          </a:xfrm>
          <a:prstGeom prst="rect">
            <a:avLst/>
          </a:prstGeom>
          <a:noFill/>
          <a:ln>
            <a:noFill/>
          </a:ln>
        </p:spPr>
      </p:sp>
      <p:sp>
        <p:nvSpPr>
          <p:cNvPr id="127" name="Google Shape;127;p14"/>
          <p:cNvSpPr txBox="1">
            <a:spLocks noGrp="1"/>
          </p:cNvSpPr>
          <p:nvPr>
            <p:ph type="subTitle" idx="1"/>
          </p:nvPr>
        </p:nvSpPr>
        <p:spPr>
          <a:xfrm>
            <a:off x="4665587" y="1376450"/>
            <a:ext cx="3762300" cy="306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Nunito Light"/>
              <a:buChar char="●"/>
              <a:defRPr sz="1100"/>
            </a:lvl1pPr>
            <a:lvl2pPr lvl="1" algn="ctr" rtl="0">
              <a:lnSpc>
                <a:spcPct val="100000"/>
              </a:lnSpc>
              <a:spcBef>
                <a:spcPts val="100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128" name="Google Shape;128;p14"/>
          <p:cNvGrpSpPr/>
          <p:nvPr/>
        </p:nvGrpSpPr>
        <p:grpSpPr>
          <a:xfrm>
            <a:off x="-184494" y="415675"/>
            <a:ext cx="9404701" cy="3790950"/>
            <a:chOff x="-184494" y="415675"/>
            <a:chExt cx="9404701" cy="3790950"/>
          </a:xfrm>
        </p:grpSpPr>
        <p:grpSp>
          <p:nvGrpSpPr>
            <p:cNvPr id="129" name="Google Shape;129;p14"/>
            <p:cNvGrpSpPr/>
            <p:nvPr/>
          </p:nvGrpSpPr>
          <p:grpSpPr>
            <a:xfrm>
              <a:off x="8514231" y="415675"/>
              <a:ext cx="705976" cy="247650"/>
              <a:chOff x="1962150" y="714375"/>
              <a:chExt cx="4333800" cy="247650"/>
            </a:xfrm>
          </p:grpSpPr>
          <p:cxnSp>
            <p:nvCxnSpPr>
              <p:cNvPr id="130" name="Google Shape;130;p14"/>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31" name="Google Shape;131;p14"/>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32" name="Google Shape;132;p14"/>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33" name="Google Shape;133;p14"/>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nvGrpSpPr>
            <p:cNvPr id="134" name="Google Shape;134;p14"/>
            <p:cNvGrpSpPr/>
            <p:nvPr/>
          </p:nvGrpSpPr>
          <p:grpSpPr>
            <a:xfrm>
              <a:off x="-184494" y="3958975"/>
              <a:ext cx="705976" cy="247650"/>
              <a:chOff x="1962150" y="714375"/>
              <a:chExt cx="4333800" cy="247650"/>
            </a:xfrm>
          </p:grpSpPr>
          <p:cxnSp>
            <p:nvCxnSpPr>
              <p:cNvPr id="135" name="Google Shape;135;p14"/>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36" name="Google Shape;136;p14"/>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37" name="Google Shape;137;p14"/>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38" name="Google Shape;138;p14"/>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ONE_COLUMN_TEXT_1_1">
    <p:spTree>
      <p:nvGrpSpPr>
        <p:cNvPr id="1" name="Shape 139"/>
        <p:cNvGrpSpPr/>
        <p:nvPr/>
      </p:nvGrpSpPr>
      <p:grpSpPr>
        <a:xfrm>
          <a:off x="0" y="0"/>
          <a:ext cx="0" cy="0"/>
          <a:chOff x="0" y="0"/>
          <a:chExt cx="0" cy="0"/>
        </a:xfrm>
      </p:grpSpPr>
      <p:sp>
        <p:nvSpPr>
          <p:cNvPr id="140" name="Google Shape;140;p15"/>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41" name="Google Shape;141;p15"/>
          <p:cNvSpPr/>
          <p:nvPr/>
        </p:nvSpPr>
        <p:spPr>
          <a:xfrm>
            <a:off x="-25" y="4615800"/>
            <a:ext cx="91440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42" name="Google Shape;14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3" name="Google Shape;143;p15"/>
          <p:cNvSpPr txBox="1">
            <a:spLocks noGrp="1"/>
          </p:cNvSpPr>
          <p:nvPr>
            <p:ph type="body" idx="1"/>
          </p:nvPr>
        </p:nvSpPr>
        <p:spPr>
          <a:xfrm>
            <a:off x="720000" y="1154278"/>
            <a:ext cx="7704000" cy="29073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100"/>
            </a:lvl1pPr>
            <a:lvl2pPr marL="914400" lvl="1" indent="-298450" rtl="0">
              <a:lnSpc>
                <a:spcPct val="115000"/>
              </a:lnSpc>
              <a:spcBef>
                <a:spcPts val="0"/>
              </a:spcBef>
              <a:spcAft>
                <a:spcPts val="0"/>
              </a:spcAft>
              <a:buSzPts val="1100"/>
              <a:buFont typeface="Nunito Light"/>
              <a:buChar char="○"/>
              <a:defRPr sz="1100"/>
            </a:lvl2pPr>
            <a:lvl3pPr marL="1371600" lvl="2" indent="-298450" rtl="0">
              <a:lnSpc>
                <a:spcPct val="115000"/>
              </a:lnSpc>
              <a:spcBef>
                <a:spcPts val="0"/>
              </a:spcBef>
              <a:spcAft>
                <a:spcPts val="0"/>
              </a:spcAft>
              <a:buSzPts val="1100"/>
              <a:buFont typeface="Nunito Light"/>
              <a:buChar char="■"/>
              <a:defRPr sz="1100"/>
            </a:lvl3pPr>
            <a:lvl4pPr marL="1828800" lvl="3" indent="-298450" rtl="0">
              <a:lnSpc>
                <a:spcPct val="115000"/>
              </a:lnSpc>
              <a:spcBef>
                <a:spcPts val="0"/>
              </a:spcBef>
              <a:spcAft>
                <a:spcPts val="0"/>
              </a:spcAft>
              <a:buSzPts val="1100"/>
              <a:buFont typeface="Nunito Light"/>
              <a:buChar char="●"/>
              <a:defRPr sz="1100"/>
            </a:lvl4pPr>
            <a:lvl5pPr marL="2286000" lvl="4" indent="-298450" rtl="0">
              <a:lnSpc>
                <a:spcPct val="115000"/>
              </a:lnSpc>
              <a:spcBef>
                <a:spcPts val="0"/>
              </a:spcBef>
              <a:spcAft>
                <a:spcPts val="0"/>
              </a:spcAft>
              <a:buSzPts val="1100"/>
              <a:buFont typeface="Nunito Light"/>
              <a:buChar char="○"/>
              <a:defRPr sz="1100"/>
            </a:lvl5pPr>
            <a:lvl6pPr marL="2743200" lvl="5" indent="-298450" rtl="0">
              <a:lnSpc>
                <a:spcPct val="115000"/>
              </a:lnSpc>
              <a:spcBef>
                <a:spcPts val="0"/>
              </a:spcBef>
              <a:spcAft>
                <a:spcPts val="0"/>
              </a:spcAft>
              <a:buSzPts val="1100"/>
              <a:buFont typeface="Nunito Light"/>
              <a:buChar char="■"/>
              <a:defRPr sz="1100"/>
            </a:lvl6pPr>
            <a:lvl7pPr marL="3200400" lvl="6" indent="-298450" rtl="0">
              <a:lnSpc>
                <a:spcPct val="115000"/>
              </a:lnSpc>
              <a:spcBef>
                <a:spcPts val="0"/>
              </a:spcBef>
              <a:spcAft>
                <a:spcPts val="0"/>
              </a:spcAft>
              <a:buSzPts val="1100"/>
              <a:buFont typeface="Nunito Light"/>
              <a:buChar char="●"/>
              <a:defRPr sz="1100"/>
            </a:lvl7pPr>
            <a:lvl8pPr marL="3657600" lvl="7" indent="-298450" rtl="0">
              <a:lnSpc>
                <a:spcPct val="115000"/>
              </a:lnSpc>
              <a:spcBef>
                <a:spcPts val="0"/>
              </a:spcBef>
              <a:spcAft>
                <a:spcPts val="0"/>
              </a:spcAft>
              <a:buSzPts val="1100"/>
              <a:buFont typeface="Nunito Light"/>
              <a:buChar char="○"/>
              <a:defRPr sz="1100"/>
            </a:lvl8pPr>
            <a:lvl9pPr marL="4114800" lvl="8" indent="-298450" rtl="0">
              <a:lnSpc>
                <a:spcPct val="115000"/>
              </a:lnSpc>
              <a:spcBef>
                <a:spcPts val="0"/>
              </a:spcBef>
              <a:spcAft>
                <a:spcPts val="0"/>
              </a:spcAft>
              <a:buSzPts val="1100"/>
              <a:buFont typeface="Nunito Light"/>
              <a:buChar char="■"/>
              <a:defRPr sz="1100"/>
            </a:lvl9pPr>
          </a:lstStyle>
          <a:p>
            <a:endParaRPr/>
          </a:p>
        </p:txBody>
      </p:sp>
      <p:grpSp>
        <p:nvGrpSpPr>
          <p:cNvPr id="144" name="Google Shape;144;p15"/>
          <p:cNvGrpSpPr/>
          <p:nvPr/>
        </p:nvGrpSpPr>
        <p:grpSpPr>
          <a:xfrm>
            <a:off x="-273933" y="1750200"/>
            <a:ext cx="9560785" cy="2695575"/>
            <a:chOff x="-273933" y="1750200"/>
            <a:chExt cx="9560785" cy="2695575"/>
          </a:xfrm>
        </p:grpSpPr>
        <p:grpSp>
          <p:nvGrpSpPr>
            <p:cNvPr id="145" name="Google Shape;145;p15"/>
            <p:cNvGrpSpPr/>
            <p:nvPr/>
          </p:nvGrpSpPr>
          <p:grpSpPr>
            <a:xfrm>
              <a:off x="8423992" y="4198125"/>
              <a:ext cx="862860" cy="247650"/>
              <a:chOff x="1962150" y="714375"/>
              <a:chExt cx="4333800" cy="247650"/>
            </a:xfrm>
          </p:grpSpPr>
          <p:cxnSp>
            <p:nvCxnSpPr>
              <p:cNvPr id="146" name="Google Shape;146;p15"/>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47" name="Google Shape;147;p15"/>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48" name="Google Shape;148;p15"/>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49" name="Google Shape;149;p15"/>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nvGrpSpPr>
            <p:cNvPr id="150" name="Google Shape;150;p15"/>
            <p:cNvGrpSpPr/>
            <p:nvPr/>
          </p:nvGrpSpPr>
          <p:grpSpPr>
            <a:xfrm>
              <a:off x="-273933" y="1750200"/>
              <a:ext cx="862860" cy="247650"/>
              <a:chOff x="1962150" y="714375"/>
              <a:chExt cx="4333800" cy="247650"/>
            </a:xfrm>
          </p:grpSpPr>
          <p:cxnSp>
            <p:nvCxnSpPr>
              <p:cNvPr id="151" name="Google Shape;151;p15"/>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52" name="Google Shape;152;p15"/>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53" name="Google Shape;153;p15"/>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54" name="Google Shape;154;p15"/>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2">
  <p:cSld name="ONE_COLUMN_TEXT_1_1_1">
    <p:spTree>
      <p:nvGrpSpPr>
        <p:cNvPr id="1" name="Shape 155"/>
        <p:cNvGrpSpPr/>
        <p:nvPr/>
      </p:nvGrpSpPr>
      <p:grpSpPr>
        <a:xfrm>
          <a:off x="0" y="0"/>
          <a:ext cx="0" cy="0"/>
          <a:chOff x="0" y="0"/>
          <a:chExt cx="0" cy="0"/>
        </a:xfrm>
      </p:grpSpPr>
      <p:sp>
        <p:nvSpPr>
          <p:cNvPr id="156" name="Google Shape;156;p16"/>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57" name="Google Shape;157;p16"/>
          <p:cNvSpPr/>
          <p:nvPr/>
        </p:nvSpPr>
        <p:spPr>
          <a:xfrm>
            <a:off x="-25" y="4615800"/>
            <a:ext cx="91440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58" name="Google Shape;158;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16"/>
          <p:cNvSpPr txBox="1">
            <a:spLocks noGrp="1"/>
          </p:cNvSpPr>
          <p:nvPr>
            <p:ph type="body" idx="1"/>
          </p:nvPr>
        </p:nvSpPr>
        <p:spPr>
          <a:xfrm>
            <a:off x="720000" y="1154279"/>
            <a:ext cx="7704000" cy="20115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Font typeface="Nunito Light"/>
              <a:buChar char="●"/>
              <a:defRPr sz="1100"/>
            </a:lvl1pPr>
            <a:lvl2pPr marL="914400" lvl="1" indent="-298450" rtl="0">
              <a:lnSpc>
                <a:spcPct val="115000"/>
              </a:lnSpc>
              <a:spcBef>
                <a:spcPts val="0"/>
              </a:spcBef>
              <a:spcAft>
                <a:spcPts val="0"/>
              </a:spcAft>
              <a:buSzPts val="1100"/>
              <a:buFont typeface="Nunito Light"/>
              <a:buChar char="○"/>
              <a:defRPr sz="1100"/>
            </a:lvl2pPr>
            <a:lvl3pPr marL="1371600" lvl="2" indent="-298450" rtl="0">
              <a:lnSpc>
                <a:spcPct val="115000"/>
              </a:lnSpc>
              <a:spcBef>
                <a:spcPts val="0"/>
              </a:spcBef>
              <a:spcAft>
                <a:spcPts val="0"/>
              </a:spcAft>
              <a:buSzPts val="1100"/>
              <a:buFont typeface="Nunito Light"/>
              <a:buChar char="■"/>
              <a:defRPr sz="1100"/>
            </a:lvl3pPr>
            <a:lvl4pPr marL="1828800" lvl="3" indent="-298450" rtl="0">
              <a:lnSpc>
                <a:spcPct val="115000"/>
              </a:lnSpc>
              <a:spcBef>
                <a:spcPts val="0"/>
              </a:spcBef>
              <a:spcAft>
                <a:spcPts val="0"/>
              </a:spcAft>
              <a:buSzPts val="1100"/>
              <a:buFont typeface="Nunito Light"/>
              <a:buChar char="●"/>
              <a:defRPr sz="1100"/>
            </a:lvl4pPr>
            <a:lvl5pPr marL="2286000" lvl="4" indent="-298450" rtl="0">
              <a:lnSpc>
                <a:spcPct val="115000"/>
              </a:lnSpc>
              <a:spcBef>
                <a:spcPts val="0"/>
              </a:spcBef>
              <a:spcAft>
                <a:spcPts val="0"/>
              </a:spcAft>
              <a:buSzPts val="1100"/>
              <a:buFont typeface="Nunito Light"/>
              <a:buChar char="○"/>
              <a:defRPr sz="1100"/>
            </a:lvl5pPr>
            <a:lvl6pPr marL="2743200" lvl="5" indent="-298450" rtl="0">
              <a:lnSpc>
                <a:spcPct val="115000"/>
              </a:lnSpc>
              <a:spcBef>
                <a:spcPts val="0"/>
              </a:spcBef>
              <a:spcAft>
                <a:spcPts val="0"/>
              </a:spcAft>
              <a:buSzPts val="1100"/>
              <a:buFont typeface="Nunito Light"/>
              <a:buChar char="■"/>
              <a:defRPr sz="1100"/>
            </a:lvl6pPr>
            <a:lvl7pPr marL="3200400" lvl="6" indent="-298450" rtl="0">
              <a:lnSpc>
                <a:spcPct val="115000"/>
              </a:lnSpc>
              <a:spcBef>
                <a:spcPts val="0"/>
              </a:spcBef>
              <a:spcAft>
                <a:spcPts val="0"/>
              </a:spcAft>
              <a:buSzPts val="1100"/>
              <a:buFont typeface="Nunito Light"/>
              <a:buChar char="●"/>
              <a:defRPr sz="1100"/>
            </a:lvl7pPr>
            <a:lvl8pPr marL="3657600" lvl="7" indent="-298450" rtl="0">
              <a:lnSpc>
                <a:spcPct val="115000"/>
              </a:lnSpc>
              <a:spcBef>
                <a:spcPts val="0"/>
              </a:spcBef>
              <a:spcAft>
                <a:spcPts val="0"/>
              </a:spcAft>
              <a:buSzPts val="1100"/>
              <a:buFont typeface="Nunito Light"/>
              <a:buChar char="○"/>
              <a:defRPr sz="1100"/>
            </a:lvl8pPr>
            <a:lvl9pPr marL="4114800" lvl="8" indent="-298450" rtl="0">
              <a:lnSpc>
                <a:spcPct val="115000"/>
              </a:lnSpc>
              <a:spcBef>
                <a:spcPts val="0"/>
              </a:spcBef>
              <a:spcAft>
                <a:spcPts val="0"/>
              </a:spcAft>
              <a:buSzPts val="1100"/>
              <a:buFont typeface="Nunito Light"/>
              <a:buChar char="■"/>
              <a:defRPr sz="1100"/>
            </a:lvl9pPr>
          </a:lstStyle>
          <a:p>
            <a:endParaRPr/>
          </a:p>
        </p:txBody>
      </p:sp>
      <p:grpSp>
        <p:nvGrpSpPr>
          <p:cNvPr id="160" name="Google Shape;160;p16"/>
          <p:cNvGrpSpPr/>
          <p:nvPr/>
        </p:nvGrpSpPr>
        <p:grpSpPr>
          <a:xfrm>
            <a:off x="8423997" y="1342725"/>
            <a:ext cx="862860" cy="247650"/>
            <a:chOff x="1962150" y="714375"/>
            <a:chExt cx="4333800" cy="247650"/>
          </a:xfrm>
        </p:grpSpPr>
        <p:cxnSp>
          <p:nvCxnSpPr>
            <p:cNvPr id="161" name="Google Shape;161;p16"/>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16"/>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63" name="Google Shape;163;p16"/>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64" name="Google Shape;164;p16"/>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65"/>
        <p:cNvGrpSpPr/>
        <p:nvPr/>
      </p:nvGrpSpPr>
      <p:grpSpPr>
        <a:xfrm>
          <a:off x="0" y="0"/>
          <a:ext cx="0" cy="0"/>
          <a:chOff x="0" y="0"/>
          <a:chExt cx="0" cy="0"/>
        </a:xfrm>
      </p:grpSpPr>
      <p:sp>
        <p:nvSpPr>
          <p:cNvPr id="166" name="Google Shape;166;p17"/>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7" name="Google Shape;167;p17"/>
          <p:cNvSpPr/>
          <p:nvPr/>
        </p:nvSpPr>
        <p:spPr>
          <a:xfrm>
            <a:off x="-25" y="4162425"/>
            <a:ext cx="9144000" cy="981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8" name="Google Shape;168;p17"/>
          <p:cNvSpPr txBox="1">
            <a:spLocks noGrp="1"/>
          </p:cNvSpPr>
          <p:nvPr>
            <p:ph type="title"/>
          </p:nvPr>
        </p:nvSpPr>
        <p:spPr>
          <a:xfrm>
            <a:off x="713225" y="2785400"/>
            <a:ext cx="43602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69" name="Google Shape;169;p17"/>
          <p:cNvSpPr txBox="1">
            <a:spLocks noGrp="1"/>
          </p:cNvSpPr>
          <p:nvPr>
            <p:ph type="subTitle" idx="1"/>
          </p:nvPr>
        </p:nvSpPr>
        <p:spPr>
          <a:xfrm>
            <a:off x="713225" y="1005925"/>
            <a:ext cx="5982900" cy="1478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26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170" name="Google Shape;170;p17"/>
          <p:cNvGrpSpPr/>
          <p:nvPr/>
        </p:nvGrpSpPr>
        <p:grpSpPr>
          <a:xfrm>
            <a:off x="-32094" y="3692275"/>
            <a:ext cx="705976" cy="247650"/>
            <a:chOff x="1962150" y="714375"/>
            <a:chExt cx="4333800" cy="247650"/>
          </a:xfrm>
        </p:grpSpPr>
        <p:cxnSp>
          <p:nvCxnSpPr>
            <p:cNvPr id="171" name="Google Shape;171;p17"/>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72" name="Google Shape;172;p17"/>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73" name="Google Shape;173;p17"/>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174" name="Google Shape;174;p17"/>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07"/>
        <p:cNvGrpSpPr/>
        <p:nvPr/>
      </p:nvGrpSpPr>
      <p:grpSpPr>
        <a:xfrm>
          <a:off x="0" y="0"/>
          <a:ext cx="0" cy="0"/>
          <a:chOff x="0" y="0"/>
          <a:chExt cx="0" cy="0"/>
        </a:xfrm>
      </p:grpSpPr>
      <p:sp>
        <p:nvSpPr>
          <p:cNvPr id="208" name="Google Shape;208;p20"/>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209" name="Google Shape;209;p20"/>
          <p:cNvSpPr/>
          <p:nvPr/>
        </p:nvSpPr>
        <p:spPr>
          <a:xfrm>
            <a:off x="-25" y="4162500"/>
            <a:ext cx="9144000" cy="981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210" name="Google Shape;210;p20"/>
          <p:cNvSpPr txBox="1">
            <a:spLocks noGrp="1"/>
          </p:cNvSpPr>
          <p:nvPr>
            <p:ph type="title"/>
          </p:nvPr>
        </p:nvSpPr>
        <p:spPr>
          <a:xfrm>
            <a:off x="713264" y="539500"/>
            <a:ext cx="3428100" cy="983700"/>
          </a:xfrm>
          <a:prstGeom prst="rect">
            <a:avLst/>
          </a:prstGeom>
        </p:spPr>
        <p:txBody>
          <a:bodyPr spcFirstLastPara="1" wrap="square" lIns="91425" tIns="91425" rIns="91425" bIns="91425" anchor="b" anchorCtr="0">
            <a:noAutofit/>
          </a:bodyPr>
          <a:lstStyle>
            <a:lvl1pPr lvl="0" rtl="0">
              <a:spcBef>
                <a:spcPts val="0"/>
              </a:spcBef>
              <a:spcAft>
                <a:spcPts val="0"/>
              </a:spcAft>
              <a:buSzPts val="29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1" name="Google Shape;211;p20"/>
          <p:cNvSpPr txBox="1">
            <a:spLocks noGrp="1"/>
          </p:cNvSpPr>
          <p:nvPr>
            <p:ph type="subTitle" idx="1"/>
          </p:nvPr>
        </p:nvSpPr>
        <p:spPr>
          <a:xfrm>
            <a:off x="713225" y="1460975"/>
            <a:ext cx="3428100" cy="10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20"/>
          <p:cNvSpPr txBox="1"/>
          <p:nvPr/>
        </p:nvSpPr>
        <p:spPr>
          <a:xfrm>
            <a:off x="713275" y="2927450"/>
            <a:ext cx="3858600" cy="726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 </a:t>
            </a:r>
            <a:r>
              <a:rPr lang="en" sz="1200">
                <a:solidFill>
                  <a:schemeClr val="dk1"/>
                </a:solidFill>
                <a:latin typeface="DM Sans"/>
                <a:ea typeface="DM Sans"/>
                <a:cs typeface="DM Sans"/>
                <a:sym typeface="DM Sans"/>
              </a:rPr>
              <a:t>This presentation template was created by </a:t>
            </a:r>
            <a:r>
              <a:rPr lang="en" sz="1200" b="1">
                <a:solidFill>
                  <a:schemeClr val="dk1"/>
                </a:solidFill>
                <a:uFill>
                  <a:noFill/>
                </a:uFill>
                <a:latin typeface="DM Sans"/>
                <a:ea typeface="DM Sans"/>
                <a:cs typeface="DM Sans"/>
                <a:sym typeface="DM Sans"/>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200">
                <a:solidFill>
                  <a:schemeClr val="dk1"/>
                </a:solidFill>
                <a:latin typeface="DM Sans"/>
                <a:ea typeface="DM Sans"/>
                <a:cs typeface="DM Sans"/>
                <a:sym typeface="DM Sans"/>
              </a:rPr>
              <a:t>, and includes icons by </a:t>
            </a:r>
            <a:r>
              <a:rPr lang="en" sz="1200" b="1">
                <a:solidFill>
                  <a:schemeClr val="dk1"/>
                </a:solidFill>
                <a:uFill>
                  <a:noFill/>
                </a:uFill>
                <a:latin typeface="DM Sans"/>
                <a:ea typeface="DM Sans"/>
                <a:cs typeface="DM Sans"/>
                <a:sym typeface="DM Sans"/>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200">
                <a:solidFill>
                  <a:schemeClr val="dk1"/>
                </a:solidFill>
                <a:latin typeface="DM Sans"/>
                <a:ea typeface="DM Sans"/>
                <a:cs typeface="DM Sans"/>
                <a:sym typeface="DM Sans"/>
              </a:rPr>
              <a:t>, and infographics &amp; images by </a:t>
            </a:r>
            <a:r>
              <a:rPr lang="en" sz="1200" b="1">
                <a:solidFill>
                  <a:schemeClr val="dk1"/>
                </a:solidFill>
                <a:uFill>
                  <a:noFill/>
                </a:uFill>
                <a:latin typeface="DM Sans"/>
                <a:ea typeface="DM Sans"/>
                <a:cs typeface="DM Sans"/>
                <a:sym typeface="DM Sans"/>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200">
                <a:solidFill>
                  <a:schemeClr val="dk1"/>
                </a:solidFill>
                <a:latin typeface="DM Sans"/>
                <a:ea typeface="DM Sans"/>
                <a:cs typeface="DM Sans"/>
                <a:sym typeface="DM Sans"/>
              </a:rPr>
              <a:t> </a:t>
            </a:r>
            <a:endParaRPr sz="1200" b="1">
              <a:solidFill>
                <a:schemeClr val="dk1"/>
              </a:solidFill>
              <a:latin typeface="DM Sans"/>
              <a:ea typeface="DM Sans"/>
              <a:cs typeface="DM Sans"/>
              <a:sym typeface="DM Sans"/>
            </a:endParaRPr>
          </a:p>
        </p:txBody>
      </p:sp>
      <p:grpSp>
        <p:nvGrpSpPr>
          <p:cNvPr id="213" name="Google Shape;213;p20"/>
          <p:cNvGrpSpPr/>
          <p:nvPr/>
        </p:nvGrpSpPr>
        <p:grpSpPr>
          <a:xfrm rot="5400000">
            <a:off x="-294683" y="151366"/>
            <a:ext cx="1547167" cy="247650"/>
            <a:chOff x="1962150" y="714375"/>
            <a:chExt cx="4333800" cy="247650"/>
          </a:xfrm>
        </p:grpSpPr>
        <p:cxnSp>
          <p:nvCxnSpPr>
            <p:cNvPr id="214" name="Google Shape;214;p20"/>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215" name="Google Shape;215;p20"/>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216" name="Google Shape;216;p20"/>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217" name="Google Shape;217;p20"/>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1">
    <p:bg>
      <p:bgPr>
        <a:solidFill>
          <a:schemeClr val="dk1"/>
        </a:solidFill>
        <a:effectLst/>
      </p:bgPr>
    </p:bg>
    <p:spTree>
      <p:nvGrpSpPr>
        <p:cNvPr id="1" name="Shape 218"/>
        <p:cNvGrpSpPr/>
        <p:nvPr/>
      </p:nvGrpSpPr>
      <p:grpSpPr>
        <a:xfrm>
          <a:off x="0" y="0"/>
          <a:ext cx="0" cy="0"/>
          <a:chOff x="0" y="0"/>
          <a:chExt cx="0" cy="0"/>
        </a:xfrm>
      </p:grpSpPr>
      <p:sp>
        <p:nvSpPr>
          <p:cNvPr id="219" name="Google Shape;219;p21"/>
          <p:cNvSpPr/>
          <p:nvPr/>
        </p:nvSpPr>
        <p:spPr>
          <a:xfrm>
            <a:off x="228575" y="225300"/>
            <a:ext cx="8686800" cy="4692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Tree>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1_1">
    <p:bg>
      <p:bgPr>
        <a:solidFill>
          <a:schemeClr val="lt1"/>
        </a:solidFill>
        <a:effectLst/>
      </p:bgPr>
    </p:bg>
    <p:spTree>
      <p:nvGrpSpPr>
        <p:cNvPr id="1" name="Shape 220"/>
        <p:cNvGrpSpPr/>
        <p:nvPr/>
      </p:nvGrpSpPr>
      <p:grpSpPr>
        <a:xfrm>
          <a:off x="0" y="0"/>
          <a:ext cx="0" cy="0"/>
          <a:chOff x="0" y="0"/>
          <a:chExt cx="0" cy="0"/>
        </a:xfrm>
      </p:grpSpPr>
      <p:sp>
        <p:nvSpPr>
          <p:cNvPr id="221" name="Google Shape;221;p22"/>
          <p:cNvSpPr/>
          <p:nvPr/>
        </p:nvSpPr>
        <p:spPr>
          <a:xfrm>
            <a:off x="123900" y="133200"/>
            <a:ext cx="8896200" cy="48771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grpSp>
        <p:nvGrpSpPr>
          <p:cNvPr id="222" name="Google Shape;222;p22"/>
          <p:cNvGrpSpPr/>
          <p:nvPr/>
        </p:nvGrpSpPr>
        <p:grpSpPr>
          <a:xfrm>
            <a:off x="123900" y="133201"/>
            <a:ext cx="8896200" cy="4877129"/>
            <a:chOff x="123900" y="168749"/>
            <a:chExt cx="8896200" cy="4806000"/>
          </a:xfrm>
        </p:grpSpPr>
        <p:grpSp>
          <p:nvGrpSpPr>
            <p:cNvPr id="223" name="Google Shape;223;p22"/>
            <p:cNvGrpSpPr/>
            <p:nvPr/>
          </p:nvGrpSpPr>
          <p:grpSpPr>
            <a:xfrm>
              <a:off x="200100" y="168749"/>
              <a:ext cx="247650" cy="1663200"/>
              <a:chOff x="367125" y="261749"/>
              <a:chExt cx="247650" cy="1663200"/>
            </a:xfrm>
          </p:grpSpPr>
          <p:cxnSp>
            <p:nvCxnSpPr>
              <p:cNvPr id="224" name="Google Shape;224;p22"/>
              <p:cNvCxnSpPr/>
              <p:nvPr/>
            </p:nvCxnSpPr>
            <p:spPr>
              <a:xfrm rot="5400000">
                <a:off x="-216825" y="1093349"/>
                <a:ext cx="1663200" cy="0"/>
              </a:xfrm>
              <a:prstGeom prst="straightConnector1">
                <a:avLst/>
              </a:prstGeom>
              <a:noFill/>
              <a:ln w="9525" cap="flat" cmpd="sng">
                <a:solidFill>
                  <a:schemeClr val="dk1"/>
                </a:solidFill>
                <a:prstDash val="solid"/>
                <a:round/>
                <a:headEnd type="none" w="med" len="med"/>
                <a:tailEnd type="none" w="med" len="med"/>
              </a:ln>
            </p:spPr>
          </p:cxnSp>
          <p:cxnSp>
            <p:nvCxnSpPr>
              <p:cNvPr id="225" name="Google Shape;225;p22"/>
              <p:cNvCxnSpPr/>
              <p:nvPr/>
            </p:nvCxnSpPr>
            <p:spPr>
              <a:xfrm rot="5400000">
                <a:off x="-220925" y="1014908"/>
                <a:ext cx="1506300" cy="0"/>
              </a:xfrm>
              <a:prstGeom prst="straightConnector1">
                <a:avLst/>
              </a:prstGeom>
              <a:noFill/>
              <a:ln w="9525" cap="flat" cmpd="sng">
                <a:solidFill>
                  <a:schemeClr val="dk1"/>
                </a:solidFill>
                <a:prstDash val="solid"/>
                <a:round/>
                <a:headEnd type="none" w="med" len="med"/>
                <a:tailEnd type="none" w="med" len="med"/>
              </a:ln>
            </p:spPr>
          </p:cxnSp>
          <p:cxnSp>
            <p:nvCxnSpPr>
              <p:cNvPr id="226" name="Google Shape;226;p22"/>
              <p:cNvCxnSpPr/>
              <p:nvPr/>
            </p:nvCxnSpPr>
            <p:spPr>
              <a:xfrm rot="5400000">
                <a:off x="-303475" y="1014908"/>
                <a:ext cx="1506300" cy="0"/>
              </a:xfrm>
              <a:prstGeom prst="straightConnector1">
                <a:avLst/>
              </a:prstGeom>
              <a:noFill/>
              <a:ln w="9525" cap="flat" cmpd="sng">
                <a:solidFill>
                  <a:schemeClr val="dk1"/>
                </a:solidFill>
                <a:prstDash val="solid"/>
                <a:round/>
                <a:headEnd type="none" w="med" len="med"/>
                <a:tailEnd type="none" w="med" len="med"/>
              </a:ln>
            </p:spPr>
          </p:cxnSp>
          <p:cxnSp>
            <p:nvCxnSpPr>
              <p:cNvPr id="227" name="Google Shape;227;p22"/>
              <p:cNvCxnSpPr/>
              <p:nvPr/>
            </p:nvCxnSpPr>
            <p:spPr>
              <a:xfrm rot="5400000">
                <a:off x="-464475" y="1093349"/>
                <a:ext cx="1663200" cy="0"/>
              </a:xfrm>
              <a:prstGeom prst="straightConnector1">
                <a:avLst/>
              </a:prstGeom>
              <a:noFill/>
              <a:ln w="9525" cap="flat" cmpd="sng">
                <a:solidFill>
                  <a:schemeClr val="dk1"/>
                </a:solidFill>
                <a:prstDash val="solid"/>
                <a:round/>
                <a:headEnd type="none" w="med" len="med"/>
                <a:tailEnd type="none" w="med" len="med"/>
              </a:ln>
            </p:spPr>
          </p:cxnSp>
        </p:grpSp>
        <p:grpSp>
          <p:nvGrpSpPr>
            <p:cNvPr id="228" name="Google Shape;228;p22"/>
            <p:cNvGrpSpPr/>
            <p:nvPr/>
          </p:nvGrpSpPr>
          <p:grpSpPr>
            <a:xfrm rot="-5400000" flipH="1">
              <a:off x="831675" y="3943124"/>
              <a:ext cx="247650" cy="1663200"/>
              <a:chOff x="367125" y="261749"/>
              <a:chExt cx="247650" cy="1663200"/>
            </a:xfrm>
          </p:grpSpPr>
          <p:cxnSp>
            <p:nvCxnSpPr>
              <p:cNvPr id="229" name="Google Shape;229;p22"/>
              <p:cNvCxnSpPr/>
              <p:nvPr/>
            </p:nvCxnSpPr>
            <p:spPr>
              <a:xfrm rot="5400000">
                <a:off x="-216825" y="1093349"/>
                <a:ext cx="1663200" cy="0"/>
              </a:xfrm>
              <a:prstGeom prst="straightConnector1">
                <a:avLst/>
              </a:prstGeom>
              <a:noFill/>
              <a:ln w="9525" cap="flat" cmpd="sng">
                <a:solidFill>
                  <a:schemeClr val="dk1"/>
                </a:solidFill>
                <a:prstDash val="solid"/>
                <a:round/>
                <a:headEnd type="none" w="med" len="med"/>
                <a:tailEnd type="none" w="med" len="med"/>
              </a:ln>
            </p:spPr>
          </p:cxnSp>
          <p:cxnSp>
            <p:nvCxnSpPr>
              <p:cNvPr id="230" name="Google Shape;230;p22"/>
              <p:cNvCxnSpPr/>
              <p:nvPr/>
            </p:nvCxnSpPr>
            <p:spPr>
              <a:xfrm rot="5400000">
                <a:off x="-220925" y="1014908"/>
                <a:ext cx="1506300" cy="0"/>
              </a:xfrm>
              <a:prstGeom prst="straightConnector1">
                <a:avLst/>
              </a:prstGeom>
              <a:noFill/>
              <a:ln w="9525" cap="flat" cmpd="sng">
                <a:solidFill>
                  <a:schemeClr val="dk1"/>
                </a:solidFill>
                <a:prstDash val="solid"/>
                <a:round/>
                <a:headEnd type="none" w="med" len="med"/>
                <a:tailEnd type="none" w="med" len="med"/>
              </a:ln>
            </p:spPr>
          </p:cxnSp>
          <p:cxnSp>
            <p:nvCxnSpPr>
              <p:cNvPr id="231" name="Google Shape;231;p22"/>
              <p:cNvCxnSpPr/>
              <p:nvPr/>
            </p:nvCxnSpPr>
            <p:spPr>
              <a:xfrm rot="5400000">
                <a:off x="-303475" y="1014908"/>
                <a:ext cx="1506300" cy="0"/>
              </a:xfrm>
              <a:prstGeom prst="straightConnector1">
                <a:avLst/>
              </a:prstGeom>
              <a:noFill/>
              <a:ln w="9525" cap="flat" cmpd="sng">
                <a:solidFill>
                  <a:schemeClr val="dk1"/>
                </a:solidFill>
                <a:prstDash val="solid"/>
                <a:round/>
                <a:headEnd type="none" w="med" len="med"/>
                <a:tailEnd type="none" w="med" len="med"/>
              </a:ln>
            </p:spPr>
          </p:cxnSp>
          <p:cxnSp>
            <p:nvCxnSpPr>
              <p:cNvPr id="232" name="Google Shape;232;p22"/>
              <p:cNvCxnSpPr/>
              <p:nvPr/>
            </p:nvCxnSpPr>
            <p:spPr>
              <a:xfrm rot="5400000">
                <a:off x="-464475" y="1093349"/>
                <a:ext cx="1663200" cy="0"/>
              </a:xfrm>
              <a:prstGeom prst="straightConnector1">
                <a:avLst/>
              </a:prstGeom>
              <a:noFill/>
              <a:ln w="9525" cap="flat" cmpd="sng">
                <a:solidFill>
                  <a:schemeClr val="dk1"/>
                </a:solidFill>
                <a:prstDash val="solid"/>
                <a:round/>
                <a:headEnd type="none" w="med" len="med"/>
                <a:tailEnd type="none" w="med" len="med"/>
              </a:ln>
            </p:spPr>
          </p:cxnSp>
        </p:grpSp>
        <p:grpSp>
          <p:nvGrpSpPr>
            <p:cNvPr id="233" name="Google Shape;233;p22"/>
            <p:cNvGrpSpPr/>
            <p:nvPr/>
          </p:nvGrpSpPr>
          <p:grpSpPr>
            <a:xfrm rot="5400000">
              <a:off x="8064675" y="-462826"/>
              <a:ext cx="247650" cy="1663200"/>
              <a:chOff x="367125" y="261749"/>
              <a:chExt cx="247650" cy="1663200"/>
            </a:xfrm>
          </p:grpSpPr>
          <p:cxnSp>
            <p:nvCxnSpPr>
              <p:cNvPr id="234" name="Google Shape;234;p22"/>
              <p:cNvCxnSpPr/>
              <p:nvPr/>
            </p:nvCxnSpPr>
            <p:spPr>
              <a:xfrm rot="5400000">
                <a:off x="-216825" y="1093349"/>
                <a:ext cx="1663200" cy="0"/>
              </a:xfrm>
              <a:prstGeom prst="straightConnector1">
                <a:avLst/>
              </a:prstGeom>
              <a:noFill/>
              <a:ln w="9525" cap="flat" cmpd="sng">
                <a:solidFill>
                  <a:schemeClr val="dk1"/>
                </a:solidFill>
                <a:prstDash val="solid"/>
                <a:round/>
                <a:headEnd type="none" w="med" len="med"/>
                <a:tailEnd type="none" w="med" len="med"/>
              </a:ln>
            </p:spPr>
          </p:cxnSp>
          <p:cxnSp>
            <p:nvCxnSpPr>
              <p:cNvPr id="235" name="Google Shape;235;p22"/>
              <p:cNvCxnSpPr/>
              <p:nvPr/>
            </p:nvCxnSpPr>
            <p:spPr>
              <a:xfrm rot="5400000">
                <a:off x="-220925" y="1014908"/>
                <a:ext cx="1506300" cy="0"/>
              </a:xfrm>
              <a:prstGeom prst="straightConnector1">
                <a:avLst/>
              </a:prstGeom>
              <a:noFill/>
              <a:ln w="9525" cap="flat" cmpd="sng">
                <a:solidFill>
                  <a:schemeClr val="dk1"/>
                </a:solidFill>
                <a:prstDash val="solid"/>
                <a:round/>
                <a:headEnd type="none" w="med" len="med"/>
                <a:tailEnd type="none" w="med" len="med"/>
              </a:ln>
            </p:spPr>
          </p:cxnSp>
          <p:cxnSp>
            <p:nvCxnSpPr>
              <p:cNvPr id="236" name="Google Shape;236;p22"/>
              <p:cNvCxnSpPr/>
              <p:nvPr/>
            </p:nvCxnSpPr>
            <p:spPr>
              <a:xfrm rot="5400000">
                <a:off x="-303475" y="1014908"/>
                <a:ext cx="1506300" cy="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22"/>
              <p:cNvCxnSpPr/>
              <p:nvPr/>
            </p:nvCxnSpPr>
            <p:spPr>
              <a:xfrm rot="5400000">
                <a:off x="-464475" y="1093349"/>
                <a:ext cx="1663200" cy="0"/>
              </a:xfrm>
              <a:prstGeom prst="straightConnector1">
                <a:avLst/>
              </a:prstGeom>
              <a:noFill/>
              <a:ln w="9525" cap="flat" cmpd="sng">
                <a:solidFill>
                  <a:schemeClr val="dk1"/>
                </a:solidFill>
                <a:prstDash val="solid"/>
                <a:round/>
                <a:headEnd type="none" w="med" len="med"/>
                <a:tailEnd type="none" w="med" len="med"/>
              </a:ln>
            </p:spPr>
          </p:cxnSp>
        </p:grpSp>
        <p:grpSp>
          <p:nvGrpSpPr>
            <p:cNvPr id="238" name="Google Shape;238;p22"/>
            <p:cNvGrpSpPr/>
            <p:nvPr/>
          </p:nvGrpSpPr>
          <p:grpSpPr>
            <a:xfrm rot="10800000">
              <a:off x="8696250" y="3311549"/>
              <a:ext cx="247650" cy="1663200"/>
              <a:chOff x="367125" y="261749"/>
              <a:chExt cx="247650" cy="1663200"/>
            </a:xfrm>
          </p:grpSpPr>
          <p:cxnSp>
            <p:nvCxnSpPr>
              <p:cNvPr id="239" name="Google Shape;239;p22"/>
              <p:cNvCxnSpPr/>
              <p:nvPr/>
            </p:nvCxnSpPr>
            <p:spPr>
              <a:xfrm rot="5400000">
                <a:off x="-216825" y="1093349"/>
                <a:ext cx="1663200" cy="0"/>
              </a:xfrm>
              <a:prstGeom prst="straightConnector1">
                <a:avLst/>
              </a:prstGeom>
              <a:noFill/>
              <a:ln w="9525" cap="flat" cmpd="sng">
                <a:solidFill>
                  <a:schemeClr val="dk1"/>
                </a:solidFill>
                <a:prstDash val="solid"/>
                <a:round/>
                <a:headEnd type="none" w="med" len="med"/>
                <a:tailEnd type="none" w="med" len="med"/>
              </a:ln>
            </p:spPr>
          </p:cxnSp>
          <p:cxnSp>
            <p:nvCxnSpPr>
              <p:cNvPr id="240" name="Google Shape;240;p22"/>
              <p:cNvCxnSpPr/>
              <p:nvPr/>
            </p:nvCxnSpPr>
            <p:spPr>
              <a:xfrm rot="5400000">
                <a:off x="-220925" y="1014908"/>
                <a:ext cx="1506300" cy="0"/>
              </a:xfrm>
              <a:prstGeom prst="straightConnector1">
                <a:avLst/>
              </a:prstGeom>
              <a:noFill/>
              <a:ln w="9525" cap="flat" cmpd="sng">
                <a:solidFill>
                  <a:schemeClr val="dk1"/>
                </a:solidFill>
                <a:prstDash val="solid"/>
                <a:round/>
                <a:headEnd type="none" w="med" len="med"/>
                <a:tailEnd type="none" w="med" len="med"/>
              </a:ln>
            </p:spPr>
          </p:cxnSp>
          <p:cxnSp>
            <p:nvCxnSpPr>
              <p:cNvPr id="241" name="Google Shape;241;p22"/>
              <p:cNvCxnSpPr/>
              <p:nvPr/>
            </p:nvCxnSpPr>
            <p:spPr>
              <a:xfrm rot="5400000">
                <a:off x="-303475" y="1014908"/>
                <a:ext cx="1506300" cy="0"/>
              </a:xfrm>
              <a:prstGeom prst="straightConnector1">
                <a:avLst/>
              </a:prstGeom>
              <a:noFill/>
              <a:ln w="9525" cap="flat" cmpd="sng">
                <a:solidFill>
                  <a:schemeClr val="dk1"/>
                </a:solidFill>
                <a:prstDash val="solid"/>
                <a:round/>
                <a:headEnd type="none" w="med" len="med"/>
                <a:tailEnd type="none" w="med" len="med"/>
              </a:ln>
            </p:spPr>
          </p:cxnSp>
          <p:cxnSp>
            <p:nvCxnSpPr>
              <p:cNvPr id="242" name="Google Shape;242;p22"/>
              <p:cNvCxnSpPr/>
              <p:nvPr/>
            </p:nvCxnSpPr>
            <p:spPr>
              <a:xfrm rot="5400000">
                <a:off x="-464475" y="1093349"/>
                <a:ext cx="16632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5" name="Google Shape;15;p3"/>
          <p:cNvSpPr/>
          <p:nvPr/>
        </p:nvSpPr>
        <p:spPr>
          <a:xfrm>
            <a:off x="-25" y="4162500"/>
            <a:ext cx="9144000" cy="981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 name="Google Shape;16;p3"/>
          <p:cNvSpPr txBox="1">
            <a:spLocks noGrp="1"/>
          </p:cNvSpPr>
          <p:nvPr>
            <p:ph type="title"/>
          </p:nvPr>
        </p:nvSpPr>
        <p:spPr>
          <a:xfrm>
            <a:off x="4235875" y="1119138"/>
            <a:ext cx="4194900" cy="1675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2434625" y="1119150"/>
            <a:ext cx="1566900" cy="841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a:spLocks noGrp="1"/>
          </p:cNvSpPr>
          <p:nvPr>
            <p:ph type="subTitle" idx="1"/>
          </p:nvPr>
        </p:nvSpPr>
        <p:spPr>
          <a:xfrm>
            <a:off x="4235875" y="2705113"/>
            <a:ext cx="41949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5"/>
        <p:cNvGrpSpPr/>
        <p:nvPr/>
      </p:nvGrpSpPr>
      <p:grpSpPr>
        <a:xfrm>
          <a:off x="0" y="0"/>
          <a:ext cx="0" cy="0"/>
          <a:chOff x="0" y="0"/>
          <a:chExt cx="0" cy="0"/>
        </a:xfrm>
      </p:grpSpPr>
      <p:sp>
        <p:nvSpPr>
          <p:cNvPr id="36" name="Google Shape;36;p5"/>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37" name="Google Shape;3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5"/>
          <p:cNvSpPr txBox="1">
            <a:spLocks noGrp="1"/>
          </p:cNvSpPr>
          <p:nvPr>
            <p:ph type="subTitle" idx="1"/>
          </p:nvPr>
        </p:nvSpPr>
        <p:spPr>
          <a:xfrm>
            <a:off x="5128964" y="2249775"/>
            <a:ext cx="2887500" cy="161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9" name="Google Shape;39;p5"/>
          <p:cNvSpPr txBox="1">
            <a:spLocks noGrp="1"/>
          </p:cNvSpPr>
          <p:nvPr>
            <p:ph type="subTitle" idx="2"/>
          </p:nvPr>
        </p:nvSpPr>
        <p:spPr>
          <a:xfrm>
            <a:off x="1127538" y="2249775"/>
            <a:ext cx="2887500" cy="161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 name="Google Shape;40;p5"/>
          <p:cNvSpPr txBox="1">
            <a:spLocks noGrp="1"/>
          </p:cNvSpPr>
          <p:nvPr>
            <p:ph type="subTitle" idx="3"/>
          </p:nvPr>
        </p:nvSpPr>
        <p:spPr>
          <a:xfrm>
            <a:off x="5128963" y="1798575"/>
            <a:ext cx="2887500" cy="45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Montserrat"/>
              <a:buNone/>
              <a:defRPr sz="19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41" name="Google Shape;41;p5"/>
          <p:cNvSpPr txBox="1">
            <a:spLocks noGrp="1"/>
          </p:cNvSpPr>
          <p:nvPr>
            <p:ph type="subTitle" idx="4"/>
          </p:nvPr>
        </p:nvSpPr>
        <p:spPr>
          <a:xfrm>
            <a:off x="1127538" y="1798575"/>
            <a:ext cx="2887500" cy="451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Montserrat"/>
              <a:buNone/>
              <a:defRPr sz="1900" b="1">
                <a:solidFill>
                  <a:schemeClr val="dk1"/>
                </a:solidFill>
                <a:latin typeface="Montserrat"/>
                <a:ea typeface="Montserrat"/>
                <a:cs typeface="Montserrat"/>
                <a:sym typeface="Montserrat"/>
              </a:defRPr>
            </a:lvl1pPr>
            <a:lvl2pPr lvl="1"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2pPr>
            <a:lvl3pPr lvl="2"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3pPr>
            <a:lvl4pPr lvl="3"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4pPr>
            <a:lvl5pPr lvl="4"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5pPr>
            <a:lvl6pPr lvl="5"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6pPr>
            <a:lvl7pPr lvl="6"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7pPr>
            <a:lvl8pPr lvl="7"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8pPr>
            <a:lvl9pPr lvl="8" algn="ctr" rtl="0">
              <a:lnSpc>
                <a:spcPct val="100000"/>
              </a:lnSpc>
              <a:spcBef>
                <a:spcPts val="0"/>
              </a:spcBef>
              <a:spcAft>
                <a:spcPts val="0"/>
              </a:spcAft>
              <a:buSzPts val="2400"/>
              <a:buFont typeface="Montserrat"/>
              <a:buNone/>
              <a:defRPr sz="2400" b="1">
                <a:latin typeface="Montserrat"/>
                <a:ea typeface="Montserrat"/>
                <a:cs typeface="Montserrat"/>
                <a:sym typeface="Montserrat"/>
              </a:defRPr>
            </a:lvl9pPr>
          </a:lstStyle>
          <a:p>
            <a:endParaRPr/>
          </a:p>
        </p:txBody>
      </p:sp>
      <p:sp>
        <p:nvSpPr>
          <p:cNvPr id="42" name="Google Shape;42;p5"/>
          <p:cNvSpPr/>
          <p:nvPr/>
        </p:nvSpPr>
        <p:spPr>
          <a:xfrm>
            <a:off x="-25" y="4615800"/>
            <a:ext cx="91440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grpSp>
        <p:nvGrpSpPr>
          <p:cNvPr id="43" name="Google Shape;43;p5"/>
          <p:cNvGrpSpPr/>
          <p:nvPr/>
        </p:nvGrpSpPr>
        <p:grpSpPr>
          <a:xfrm>
            <a:off x="-185795" y="291850"/>
            <a:ext cx="790052" cy="247650"/>
            <a:chOff x="1962150" y="714375"/>
            <a:chExt cx="4333800" cy="247650"/>
          </a:xfrm>
        </p:grpSpPr>
        <p:cxnSp>
          <p:nvCxnSpPr>
            <p:cNvPr id="44" name="Google Shape;44;p5"/>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45" name="Google Shape;45;p5"/>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46" name="Google Shape;46;p5"/>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47" name="Google Shape;47;p5"/>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6"/>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50" name="Google Shape;5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1" name="Google Shape;51;p6"/>
          <p:cNvGrpSpPr/>
          <p:nvPr/>
        </p:nvGrpSpPr>
        <p:grpSpPr>
          <a:xfrm>
            <a:off x="-176484" y="1543675"/>
            <a:ext cx="9401449" cy="2525825"/>
            <a:chOff x="-176484" y="1543675"/>
            <a:chExt cx="9401449" cy="2525825"/>
          </a:xfrm>
        </p:grpSpPr>
        <p:grpSp>
          <p:nvGrpSpPr>
            <p:cNvPr id="52" name="Google Shape;52;p6"/>
            <p:cNvGrpSpPr/>
            <p:nvPr/>
          </p:nvGrpSpPr>
          <p:grpSpPr>
            <a:xfrm>
              <a:off x="8537191" y="1543675"/>
              <a:ext cx="687774" cy="247650"/>
              <a:chOff x="1962150" y="714375"/>
              <a:chExt cx="4333800" cy="247650"/>
            </a:xfrm>
          </p:grpSpPr>
          <p:cxnSp>
            <p:nvCxnSpPr>
              <p:cNvPr id="53" name="Google Shape;53;p6"/>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54" name="Google Shape;54;p6"/>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55" name="Google Shape;55;p6"/>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6"/>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nvGrpSpPr>
            <p:cNvPr id="57" name="Google Shape;57;p6"/>
            <p:cNvGrpSpPr/>
            <p:nvPr/>
          </p:nvGrpSpPr>
          <p:grpSpPr>
            <a:xfrm>
              <a:off x="-176484" y="3821850"/>
              <a:ext cx="687774" cy="247650"/>
              <a:chOff x="1962150" y="714375"/>
              <a:chExt cx="4333800" cy="247650"/>
            </a:xfrm>
          </p:grpSpPr>
          <p:cxnSp>
            <p:nvCxnSpPr>
              <p:cNvPr id="58" name="Google Shape;58;p6"/>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59" name="Google Shape;59;p6"/>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60" name="Google Shape;60;p6"/>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61" name="Google Shape;61;p6"/>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sp>
        <p:nvSpPr>
          <p:cNvPr id="62" name="Google Shape;62;p6"/>
          <p:cNvSpPr/>
          <p:nvPr/>
        </p:nvSpPr>
        <p:spPr>
          <a:xfrm>
            <a:off x="-25" y="4615800"/>
            <a:ext cx="91440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sp>
        <p:nvSpPr>
          <p:cNvPr id="64" name="Google Shape;64;p7"/>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65" name="Google Shape;6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9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 name="Google Shape;66;p7"/>
          <p:cNvSpPr txBox="1">
            <a:spLocks noGrp="1"/>
          </p:cNvSpPr>
          <p:nvPr>
            <p:ph type="subTitle" idx="1"/>
          </p:nvPr>
        </p:nvSpPr>
        <p:spPr>
          <a:xfrm>
            <a:off x="710475" y="1371750"/>
            <a:ext cx="3775800" cy="298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1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67" name="Google Shape;67;p7"/>
          <p:cNvSpPr>
            <a:spLocks noGrp="1"/>
          </p:cNvSpPr>
          <p:nvPr>
            <p:ph type="pic" idx="2"/>
          </p:nvPr>
        </p:nvSpPr>
        <p:spPr>
          <a:xfrm>
            <a:off x="4743450" y="1245600"/>
            <a:ext cx="3677700" cy="3234600"/>
          </a:xfrm>
          <a:prstGeom prst="rect">
            <a:avLst/>
          </a:prstGeom>
          <a:noFill/>
          <a:ln>
            <a:noFill/>
          </a:ln>
        </p:spPr>
      </p:sp>
      <p:grpSp>
        <p:nvGrpSpPr>
          <p:cNvPr id="68" name="Google Shape;68;p7"/>
          <p:cNvGrpSpPr/>
          <p:nvPr/>
        </p:nvGrpSpPr>
        <p:grpSpPr>
          <a:xfrm>
            <a:off x="-180994" y="-162017"/>
            <a:ext cx="9002294" cy="2857592"/>
            <a:chOff x="-180994" y="-162017"/>
            <a:chExt cx="9002294" cy="2857592"/>
          </a:xfrm>
        </p:grpSpPr>
        <p:grpSp>
          <p:nvGrpSpPr>
            <p:cNvPr id="69" name="Google Shape;69;p7"/>
            <p:cNvGrpSpPr/>
            <p:nvPr/>
          </p:nvGrpSpPr>
          <p:grpSpPr>
            <a:xfrm>
              <a:off x="-180994" y="2447925"/>
              <a:ext cx="705976" cy="247650"/>
              <a:chOff x="1962150" y="714375"/>
              <a:chExt cx="4333800" cy="247650"/>
            </a:xfrm>
          </p:grpSpPr>
          <p:cxnSp>
            <p:nvCxnSpPr>
              <p:cNvPr id="70" name="Google Shape;70;p7"/>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71" name="Google Shape;71;p7"/>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72" name="Google Shape;72;p7"/>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73" name="Google Shape;73;p7"/>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nvGrpSpPr>
            <p:cNvPr id="74" name="Google Shape;74;p7"/>
            <p:cNvGrpSpPr/>
            <p:nvPr/>
          </p:nvGrpSpPr>
          <p:grpSpPr>
            <a:xfrm rot="5400000">
              <a:off x="8346871" y="64762"/>
              <a:ext cx="701209" cy="247650"/>
              <a:chOff x="1962150" y="714375"/>
              <a:chExt cx="4333800" cy="247650"/>
            </a:xfrm>
          </p:grpSpPr>
          <p:cxnSp>
            <p:nvCxnSpPr>
              <p:cNvPr id="75" name="Google Shape;75;p7"/>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76" name="Google Shape;76;p7"/>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77" name="Google Shape;77;p7"/>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78" name="Google Shape;78;p7"/>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sp>
        <p:nvSpPr>
          <p:cNvPr id="79" name="Google Shape;79;p7"/>
          <p:cNvSpPr/>
          <p:nvPr/>
        </p:nvSpPr>
        <p:spPr>
          <a:xfrm>
            <a:off x="-25" y="4615800"/>
            <a:ext cx="9144000" cy="527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0"/>
        <p:cNvGrpSpPr/>
        <p:nvPr/>
      </p:nvGrpSpPr>
      <p:grpSpPr>
        <a:xfrm>
          <a:off x="0" y="0"/>
          <a:ext cx="0" cy="0"/>
          <a:chOff x="0" y="0"/>
          <a:chExt cx="0" cy="0"/>
        </a:xfrm>
      </p:grpSpPr>
      <p:sp>
        <p:nvSpPr>
          <p:cNvPr id="81" name="Google Shape;81;p8"/>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82" name="Google Shape;82;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4500"/>
              <a:buNone/>
              <a:defRPr sz="4500"/>
            </a:lvl1pPr>
            <a:lvl2pPr lvl="1">
              <a:lnSpc>
                <a:spcPct val="100000"/>
              </a:lnSpc>
              <a:spcBef>
                <a:spcPts val="0"/>
              </a:spcBef>
              <a:spcAft>
                <a:spcPts val="0"/>
              </a:spcAft>
              <a:buSzPts val="4800"/>
              <a:buNone/>
              <a:defRPr sz="4800"/>
            </a:lvl2pPr>
            <a:lvl3pPr lvl="2">
              <a:lnSpc>
                <a:spcPct val="100000"/>
              </a:lnSpc>
              <a:spcBef>
                <a:spcPts val="0"/>
              </a:spcBef>
              <a:spcAft>
                <a:spcPts val="0"/>
              </a:spcAft>
              <a:buSzPts val="4800"/>
              <a:buNone/>
              <a:defRPr sz="4800"/>
            </a:lvl3pPr>
            <a:lvl4pPr lvl="3">
              <a:lnSpc>
                <a:spcPct val="100000"/>
              </a:lnSpc>
              <a:spcBef>
                <a:spcPts val="0"/>
              </a:spcBef>
              <a:spcAft>
                <a:spcPts val="0"/>
              </a:spcAft>
              <a:buSzPts val="4800"/>
              <a:buNone/>
              <a:defRPr sz="4800"/>
            </a:lvl4pPr>
            <a:lvl5pPr lvl="4">
              <a:lnSpc>
                <a:spcPct val="100000"/>
              </a:lnSpc>
              <a:spcBef>
                <a:spcPts val="0"/>
              </a:spcBef>
              <a:spcAft>
                <a:spcPts val="0"/>
              </a:spcAft>
              <a:buSzPts val="4800"/>
              <a:buNone/>
              <a:defRPr sz="4800"/>
            </a:lvl5pPr>
            <a:lvl6pPr lvl="5">
              <a:lnSpc>
                <a:spcPct val="100000"/>
              </a:lnSpc>
              <a:spcBef>
                <a:spcPts val="0"/>
              </a:spcBef>
              <a:spcAft>
                <a:spcPts val="0"/>
              </a:spcAft>
              <a:buSzPts val="4800"/>
              <a:buNone/>
              <a:defRPr sz="4800"/>
            </a:lvl6pPr>
            <a:lvl7pPr lvl="6">
              <a:lnSpc>
                <a:spcPct val="100000"/>
              </a:lnSpc>
              <a:spcBef>
                <a:spcPts val="0"/>
              </a:spcBef>
              <a:spcAft>
                <a:spcPts val="0"/>
              </a:spcAft>
              <a:buSzPts val="4800"/>
              <a:buNone/>
              <a:defRPr sz="4800"/>
            </a:lvl7pPr>
            <a:lvl8pPr lvl="7">
              <a:lnSpc>
                <a:spcPct val="100000"/>
              </a:lnSpc>
              <a:spcBef>
                <a:spcPts val="0"/>
              </a:spcBef>
              <a:spcAft>
                <a:spcPts val="0"/>
              </a:spcAft>
              <a:buSzPts val="4800"/>
              <a:buNone/>
              <a:defRPr sz="4800"/>
            </a:lvl8pPr>
            <a:lvl9pPr lvl="8">
              <a:lnSpc>
                <a:spcPct val="100000"/>
              </a:lnSpc>
              <a:spcBef>
                <a:spcPts val="0"/>
              </a:spcBef>
              <a:spcAft>
                <a:spcPts val="0"/>
              </a:spcAft>
              <a:buSzPts val="4800"/>
              <a:buNone/>
              <a:defRPr sz="4800"/>
            </a:lvl9pPr>
          </a:lstStyle>
          <a:p>
            <a:endParaRPr/>
          </a:p>
        </p:txBody>
      </p:sp>
      <p:sp>
        <p:nvSpPr>
          <p:cNvPr id="83" name="Google Shape;83;p8"/>
          <p:cNvSpPr/>
          <p:nvPr/>
        </p:nvSpPr>
        <p:spPr>
          <a:xfrm>
            <a:off x="-25" y="4162500"/>
            <a:ext cx="9144000" cy="981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4"/>
        <p:cNvGrpSpPr/>
        <p:nvPr/>
      </p:nvGrpSpPr>
      <p:grpSpPr>
        <a:xfrm>
          <a:off x="0" y="0"/>
          <a:ext cx="0" cy="0"/>
          <a:chOff x="0" y="0"/>
          <a:chExt cx="0" cy="0"/>
        </a:xfrm>
      </p:grpSpPr>
      <p:sp>
        <p:nvSpPr>
          <p:cNvPr id="85" name="Google Shape;85;p9"/>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86" name="Google Shape;86;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500"/>
              <a:buNone/>
              <a:defRPr sz="4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87" name="Google Shape;87;p9"/>
          <p:cNvSpPr txBox="1">
            <a:spLocks noGrp="1"/>
          </p:cNvSpPr>
          <p:nvPr>
            <p:ph type="subTitle" idx="1"/>
          </p:nvPr>
        </p:nvSpPr>
        <p:spPr>
          <a:xfrm>
            <a:off x="2135550" y="3153500"/>
            <a:ext cx="48729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9"/>
          <p:cNvSpPr/>
          <p:nvPr/>
        </p:nvSpPr>
        <p:spPr>
          <a:xfrm>
            <a:off x="-25" y="4162500"/>
            <a:ext cx="9144000" cy="981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2"/>
        <p:cNvGrpSpPr/>
        <p:nvPr/>
      </p:nvGrpSpPr>
      <p:grpSpPr>
        <a:xfrm>
          <a:off x="0" y="0"/>
          <a:ext cx="0" cy="0"/>
          <a:chOff x="0" y="0"/>
          <a:chExt cx="0" cy="0"/>
        </a:xfrm>
      </p:grpSpPr>
      <p:sp>
        <p:nvSpPr>
          <p:cNvPr id="93" name="Google Shape;93;p11"/>
          <p:cNvSpPr/>
          <p:nvPr/>
        </p:nvSpPr>
        <p:spPr>
          <a:xfrm>
            <a:off x="228575" y="225300"/>
            <a:ext cx="8686800" cy="4692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94" name="Google Shape;94;p11"/>
          <p:cNvSpPr txBox="1">
            <a:spLocks noGrp="1"/>
          </p:cNvSpPr>
          <p:nvPr>
            <p:ph type="title" hasCustomPrompt="1"/>
          </p:nvPr>
        </p:nvSpPr>
        <p:spPr>
          <a:xfrm>
            <a:off x="1284000" y="1288250"/>
            <a:ext cx="6576000" cy="197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5" name="Google Shape;95;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96" name="Google Shape;96;p11"/>
          <p:cNvSpPr/>
          <p:nvPr/>
        </p:nvSpPr>
        <p:spPr>
          <a:xfrm>
            <a:off x="-25" y="4162500"/>
            <a:ext cx="9144000" cy="981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7"/>
        <p:cNvGrpSpPr/>
        <p:nvPr/>
      </p:nvGrpSpPr>
      <p:grpSpPr>
        <a:xfrm>
          <a:off x="0" y="0"/>
          <a:ext cx="0" cy="0"/>
          <a:chOff x="0" y="0"/>
          <a:chExt cx="0" cy="0"/>
        </a:xfrm>
      </p:grpSpPr>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900"/>
              <a:buFont typeface="Montserrat"/>
              <a:buNone/>
              <a:defRPr sz="2900" b="1">
                <a:solidFill>
                  <a:schemeClr val="dk1"/>
                </a:solidFill>
                <a:latin typeface="Montserrat"/>
                <a:ea typeface="Montserrat"/>
                <a:cs typeface="Montserrat"/>
                <a:sym typeface="Montserrat"/>
              </a:defRPr>
            </a:lvl1pPr>
            <a:lvl2pPr lvl="1"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2" r:id="rId13"/>
    <p:sldLayoutId id="2147483663" r:id="rId14"/>
    <p:sldLayoutId id="2147483666" r:id="rId15"/>
    <p:sldLayoutId id="2147483667" r:id="rId16"/>
    <p:sldLayoutId id="2147483668" r:id="rId17"/>
  </p:sldLayoutIdLst>
  <p:transition spd="slow">
    <p:wip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6"/>
          <p:cNvSpPr txBox="1">
            <a:spLocks noGrp="1"/>
          </p:cNvSpPr>
          <p:nvPr>
            <p:ph type="ctrTitle"/>
          </p:nvPr>
        </p:nvSpPr>
        <p:spPr>
          <a:xfrm>
            <a:off x="713224" y="1083400"/>
            <a:ext cx="7351783" cy="16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3200" dirty="0" smtClean="0"/>
              <a:t>Xây Dựng Website </a:t>
            </a:r>
            <a:r>
              <a:rPr lang="en-US" sz="3200" dirty="0" smtClean="0"/>
              <a:t/>
            </a:r>
            <a:br>
              <a:rPr lang="en-US" sz="3200" dirty="0" smtClean="0"/>
            </a:br>
            <a:r>
              <a:rPr lang="vi-VN" sz="3200" dirty="0" smtClean="0"/>
              <a:t>Giới Thiệu Xe Trên Di Động Có Ứng Dụng Thực Tế Tăng Cường</a:t>
            </a:r>
            <a:endParaRPr lang="vi-VN" sz="3200" dirty="0"/>
          </a:p>
        </p:txBody>
      </p:sp>
      <p:sp>
        <p:nvSpPr>
          <p:cNvPr id="254" name="Google Shape;254;p26"/>
          <p:cNvSpPr txBox="1">
            <a:spLocks noGrp="1"/>
          </p:cNvSpPr>
          <p:nvPr>
            <p:ph type="subTitle" idx="1"/>
          </p:nvPr>
        </p:nvSpPr>
        <p:spPr>
          <a:xfrm>
            <a:off x="713224" y="3317244"/>
            <a:ext cx="4528800" cy="9734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Sinh</a:t>
            </a:r>
            <a:r>
              <a:rPr lang="en-US" dirty="0" smtClean="0"/>
              <a:t> </a:t>
            </a:r>
            <a:r>
              <a:rPr lang="en-US" dirty="0" err="1" smtClean="0"/>
              <a:t>viên</a:t>
            </a:r>
            <a:r>
              <a:rPr lang="en-US" dirty="0" smtClean="0"/>
              <a:t> </a:t>
            </a:r>
            <a:r>
              <a:rPr lang="en-US" dirty="0" err="1" smtClean="0"/>
              <a:t>thực</a:t>
            </a:r>
            <a:r>
              <a:rPr lang="en-US" dirty="0" smtClean="0"/>
              <a:t> </a:t>
            </a:r>
            <a:r>
              <a:rPr lang="en-US" dirty="0" err="1" smtClean="0"/>
              <a:t>hiện</a:t>
            </a:r>
            <a:r>
              <a:rPr lang="en-US" dirty="0" smtClean="0"/>
              <a:t>: </a:t>
            </a:r>
            <a:endParaRPr lang="en-US" dirty="0" smtClean="0"/>
          </a:p>
          <a:p>
            <a:pPr marL="280988" lvl="0" indent="0" algn="l" rtl="0">
              <a:spcBef>
                <a:spcPts val="0"/>
              </a:spcBef>
              <a:spcAft>
                <a:spcPts val="0"/>
              </a:spcAft>
              <a:buNone/>
            </a:pPr>
            <a:r>
              <a:rPr lang="en-US" dirty="0" err="1" smtClean="0"/>
              <a:t>Tôn</a:t>
            </a:r>
            <a:r>
              <a:rPr lang="en-US" dirty="0" smtClean="0"/>
              <a:t> </a:t>
            </a:r>
            <a:r>
              <a:rPr lang="en-US" dirty="0" smtClean="0"/>
              <a:t>Long </a:t>
            </a:r>
            <a:r>
              <a:rPr lang="en-US" dirty="0" err="1" smtClean="0"/>
              <a:t>Nhanh</a:t>
            </a:r>
            <a:endParaRPr lang="en-US" dirty="0" smtClean="0"/>
          </a:p>
          <a:p>
            <a:pPr marL="280988" lvl="0" indent="0" algn="l" rtl="0">
              <a:spcBef>
                <a:spcPts val="0"/>
              </a:spcBef>
              <a:spcAft>
                <a:spcPts val="0"/>
              </a:spcAft>
              <a:buNone/>
            </a:pPr>
            <a:r>
              <a:rPr lang="en-US" dirty="0" smtClean="0"/>
              <a:t>MSSV: B2007200</a:t>
            </a:r>
          </a:p>
        </p:txBody>
      </p:sp>
      <p:pic>
        <p:nvPicPr>
          <p:cNvPr id="255" name="Google Shape;255;p26"/>
          <p:cNvPicPr preferRelativeResize="0"/>
          <p:nvPr/>
        </p:nvPicPr>
        <p:blipFill>
          <a:blip r:embed="rId3">
            <a:alphaModFix/>
          </a:blip>
          <a:stretch>
            <a:fillRect/>
          </a:stretch>
        </p:blipFill>
        <p:spPr>
          <a:xfrm>
            <a:off x="4389115" y="2819400"/>
            <a:ext cx="4652426" cy="2171726"/>
          </a:xfrm>
          <a:prstGeom prst="rect">
            <a:avLst/>
          </a:prstGeom>
          <a:noFill/>
          <a:ln>
            <a:noFill/>
          </a:ln>
        </p:spPr>
      </p:pic>
      <p:grpSp>
        <p:nvGrpSpPr>
          <p:cNvPr id="256" name="Google Shape;256;p26"/>
          <p:cNvGrpSpPr/>
          <p:nvPr/>
        </p:nvGrpSpPr>
        <p:grpSpPr>
          <a:xfrm>
            <a:off x="8230728" y="2571750"/>
            <a:ext cx="989407" cy="247650"/>
            <a:chOff x="1962150" y="714375"/>
            <a:chExt cx="4333800" cy="247650"/>
          </a:xfrm>
        </p:grpSpPr>
        <p:cxnSp>
          <p:nvCxnSpPr>
            <p:cNvPr id="257" name="Google Shape;257;p26"/>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258" name="Google Shape;258;p26"/>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259" name="Google Shape;259;p26"/>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260" name="Google Shape;260;p26"/>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nvGrpSpPr>
          <p:cNvPr id="261" name="Google Shape;261;p26"/>
          <p:cNvGrpSpPr/>
          <p:nvPr/>
        </p:nvGrpSpPr>
        <p:grpSpPr>
          <a:xfrm>
            <a:off x="-66750" y="415675"/>
            <a:ext cx="1751289" cy="247650"/>
            <a:chOff x="1962150" y="714375"/>
            <a:chExt cx="4333800" cy="247650"/>
          </a:xfrm>
        </p:grpSpPr>
        <p:cxnSp>
          <p:nvCxnSpPr>
            <p:cNvPr id="262" name="Google Shape;262;p26"/>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263" name="Google Shape;263;p26"/>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264" name="Google Shape;264;p26"/>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265" name="Google Shape;265;p26"/>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
        <p:nvSpPr>
          <p:cNvPr id="15" name="Google Shape;254;p26"/>
          <p:cNvSpPr txBox="1">
            <a:spLocks/>
          </p:cNvSpPr>
          <p:nvPr/>
        </p:nvSpPr>
        <p:spPr>
          <a:xfrm>
            <a:off x="713224" y="2744399"/>
            <a:ext cx="4528800" cy="6503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DM Sans"/>
              <a:buNone/>
              <a:defRPr sz="16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marL="280988" indent="-280988"/>
            <a:r>
              <a:rPr lang="en-US" dirty="0" err="1" smtClean="0"/>
              <a:t>Giáo</a:t>
            </a:r>
            <a:r>
              <a:rPr lang="en-US" dirty="0" smtClean="0"/>
              <a:t> </a:t>
            </a:r>
            <a:r>
              <a:rPr lang="en-US" dirty="0" err="1" smtClean="0"/>
              <a:t>viên</a:t>
            </a:r>
            <a:r>
              <a:rPr lang="en-US" dirty="0" smtClean="0"/>
              <a:t> </a:t>
            </a:r>
            <a:r>
              <a:rPr lang="en-US" dirty="0" err="1" smtClean="0"/>
              <a:t>hướng</a:t>
            </a:r>
            <a:r>
              <a:rPr lang="en-US" dirty="0" smtClean="0"/>
              <a:t> </a:t>
            </a:r>
            <a:r>
              <a:rPr lang="en-US" dirty="0" err="1" smtClean="0"/>
              <a:t>dẫn</a:t>
            </a:r>
            <a:r>
              <a:rPr lang="en-US" dirty="0" smtClean="0"/>
              <a:t>:</a:t>
            </a:r>
            <a:br>
              <a:rPr lang="en-US" dirty="0" smtClean="0"/>
            </a:br>
            <a:r>
              <a:rPr lang="en-US" dirty="0" err="1" smtClean="0"/>
              <a:t>Ths</a:t>
            </a:r>
            <a:r>
              <a:rPr lang="en-US" dirty="0" smtClean="0"/>
              <a:t>. </a:t>
            </a:r>
            <a:r>
              <a:rPr lang="en-US" dirty="0" err="1" smtClean="0"/>
              <a:t>Huỳnh</a:t>
            </a:r>
            <a:r>
              <a:rPr lang="en-US" dirty="0" smtClean="0"/>
              <a:t> </a:t>
            </a:r>
            <a:r>
              <a:rPr lang="en-US" dirty="0" err="1" smtClean="0"/>
              <a:t>Ngọc</a:t>
            </a:r>
            <a:r>
              <a:rPr lang="en-US" dirty="0" smtClean="0"/>
              <a:t> </a:t>
            </a:r>
            <a:r>
              <a:rPr lang="en-US" dirty="0" err="1" smtClean="0"/>
              <a:t>Thái</a:t>
            </a:r>
            <a:r>
              <a:rPr lang="en-US" dirty="0" smtClean="0"/>
              <a:t> </a:t>
            </a:r>
            <a:r>
              <a:rPr lang="en-US" dirty="0" err="1" smtClean="0"/>
              <a:t>Anh</a:t>
            </a:r>
            <a:endParaRPr lang="en-US" dirty="0" smtClean="0"/>
          </a:p>
        </p:txBody>
      </p:sp>
    </p:spTree>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Thiết</a:t>
            </a:r>
            <a:r>
              <a:rPr lang="en-US" dirty="0" smtClean="0"/>
              <a:t> </a:t>
            </a:r>
            <a:r>
              <a:rPr lang="en-US" dirty="0" err="1" smtClean="0"/>
              <a:t>kế</a:t>
            </a:r>
            <a:r>
              <a:rPr lang="en-US" dirty="0" smtClean="0"/>
              <a:t> </a:t>
            </a:r>
            <a:r>
              <a:rPr lang="en-US" dirty="0" err="1" smtClean="0"/>
              <a:t>cơ</a:t>
            </a:r>
            <a:r>
              <a:rPr lang="en-US" dirty="0" smtClean="0"/>
              <a:t> </a:t>
            </a:r>
            <a:r>
              <a:rPr lang="en-US" dirty="0" err="1" smtClean="0"/>
              <a:t>sỡ</a:t>
            </a:r>
            <a:r>
              <a:rPr lang="en-US" dirty="0" smtClean="0"/>
              <a:t> </a:t>
            </a:r>
            <a:r>
              <a:rPr lang="en-US" dirty="0" err="1" smtClean="0"/>
              <a:t>dữ</a:t>
            </a:r>
            <a:r>
              <a:rPr lang="en-US" dirty="0" smtClean="0"/>
              <a:t> </a:t>
            </a:r>
            <a:r>
              <a:rPr lang="en-US" dirty="0" err="1" smtClean="0"/>
              <a:t>liệu</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815797468"/>
              </p:ext>
            </p:extLst>
          </p:nvPr>
        </p:nvGraphicFramePr>
        <p:xfrm>
          <a:off x="720000" y="1451950"/>
          <a:ext cx="7903299" cy="3185160"/>
        </p:xfrm>
        <a:graphic>
          <a:graphicData uri="http://schemas.openxmlformats.org/drawingml/2006/table">
            <a:tbl>
              <a:tblPr firstRow="1" firstCol="1" lastRow="1" lastCol="1" bandRow="1" bandCol="1">
                <a:tableStyleId>{8C576D83-86B3-4D26-8C56-38F465B2992A}</a:tableStyleId>
              </a:tblPr>
              <a:tblGrid>
                <a:gridCol w="2634433"/>
                <a:gridCol w="2525667"/>
                <a:gridCol w="2743199"/>
              </a:tblGrid>
              <a:tr h="365760">
                <a:tc>
                  <a:txBody>
                    <a:bodyPr/>
                    <a:lstStyle/>
                    <a:p>
                      <a:pPr marL="0" marR="0" indent="0" algn="ctr">
                        <a:lnSpc>
                          <a:spcPct val="100000"/>
                        </a:lnSpc>
                        <a:spcBef>
                          <a:spcPts val="600"/>
                        </a:spcBef>
                        <a:spcAft>
                          <a:spcPts val="0"/>
                        </a:spcAft>
                      </a:pPr>
                      <a:r>
                        <a:rPr lang="en-US" sz="1800" b="1" dirty="0" err="1">
                          <a:effectLst/>
                        </a:rPr>
                        <a:t>Tên</a:t>
                      </a:r>
                      <a:r>
                        <a:rPr lang="en-US" sz="1800" b="1" dirty="0">
                          <a:effectLst/>
                        </a:rPr>
                        <a:t> </a:t>
                      </a:r>
                      <a:r>
                        <a:rPr lang="en-US" sz="1800" b="1" dirty="0" err="1">
                          <a:effectLst/>
                        </a:rPr>
                        <a:t>thuộc</a:t>
                      </a:r>
                      <a:r>
                        <a:rPr lang="en-US" sz="1800" b="1" dirty="0">
                          <a:effectLst/>
                        </a:rPr>
                        <a:t> </a:t>
                      </a:r>
                      <a:r>
                        <a:rPr lang="en-US" sz="1800" b="1" dirty="0" err="1">
                          <a:effectLst/>
                        </a:rPr>
                        <a:t>tính</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0" algn="ctr">
                        <a:lnSpc>
                          <a:spcPct val="100000"/>
                        </a:lnSpc>
                        <a:spcBef>
                          <a:spcPts val="600"/>
                        </a:spcBef>
                        <a:spcAft>
                          <a:spcPts val="0"/>
                        </a:spcAft>
                      </a:pPr>
                      <a:r>
                        <a:rPr lang="en-US" sz="1800" b="1" dirty="0" err="1">
                          <a:effectLst/>
                        </a:rPr>
                        <a:t>Kiểu</a:t>
                      </a:r>
                      <a:r>
                        <a:rPr lang="en-US" sz="1800" b="1" dirty="0">
                          <a:effectLst/>
                        </a:rPr>
                        <a:t> </a:t>
                      </a:r>
                      <a:r>
                        <a:rPr lang="en-US" sz="1800" b="1" dirty="0" err="1">
                          <a:effectLst/>
                        </a:rPr>
                        <a:t>dữ</a:t>
                      </a:r>
                      <a:r>
                        <a:rPr lang="en-US" sz="1800" b="1" dirty="0">
                          <a:effectLst/>
                        </a:rPr>
                        <a:t> </a:t>
                      </a:r>
                      <a:r>
                        <a:rPr lang="en-US" sz="1800" b="1" dirty="0" err="1">
                          <a:effectLst/>
                        </a:rPr>
                        <a:t>liệu</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0" algn="ctr">
                        <a:lnSpc>
                          <a:spcPct val="100000"/>
                        </a:lnSpc>
                        <a:spcBef>
                          <a:spcPts val="600"/>
                        </a:spcBef>
                        <a:spcAft>
                          <a:spcPts val="0"/>
                        </a:spcAft>
                      </a:pPr>
                      <a:r>
                        <a:rPr lang="en-US" sz="1800" b="1" dirty="0" err="1">
                          <a:effectLst/>
                        </a:rPr>
                        <a:t>Mô</a:t>
                      </a:r>
                      <a:r>
                        <a:rPr lang="en-US" sz="1800" b="1" dirty="0">
                          <a:effectLst/>
                        </a:rPr>
                        <a:t> </a:t>
                      </a:r>
                      <a:r>
                        <a:rPr lang="en-US" sz="1800" b="1" dirty="0" err="1">
                          <a:effectLst/>
                        </a:rPr>
                        <a:t>tả</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00000"/>
                        </a:lnSpc>
                        <a:spcBef>
                          <a:spcPts val="600"/>
                        </a:spcBef>
                        <a:spcAft>
                          <a:spcPts val="0"/>
                        </a:spcAft>
                      </a:pPr>
                      <a:r>
                        <a:rPr lang="en-US" sz="1800" dirty="0" err="1">
                          <a:effectLst/>
                        </a:rPr>
                        <a:t>Id_speci</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00000"/>
                        </a:lnSpc>
                        <a:spcBef>
                          <a:spcPts val="600"/>
                        </a:spcBef>
                        <a:spcAft>
                          <a:spcPts val="0"/>
                        </a:spcAft>
                      </a:pPr>
                      <a:r>
                        <a:rPr lang="en-US" sz="1800" dirty="0" err="1">
                          <a:effectLst/>
                        </a:rPr>
                        <a:t>int</a:t>
                      </a:r>
                      <a:r>
                        <a:rPr lang="en-US" sz="1800" dirty="0">
                          <a:effectLst/>
                        </a:rPr>
                        <a:t>(11)</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228600" algn="l">
                        <a:lnSpc>
                          <a:spcPct val="100000"/>
                        </a:lnSpc>
                        <a:spcBef>
                          <a:spcPts val="600"/>
                        </a:spcBef>
                        <a:spcAft>
                          <a:spcPts val="0"/>
                        </a:spcAft>
                      </a:pPr>
                      <a:r>
                        <a:rPr lang="en-US" sz="1800" dirty="0" err="1">
                          <a:effectLst/>
                        </a:rPr>
                        <a:t>Mã</a:t>
                      </a:r>
                      <a:r>
                        <a:rPr lang="en-US" sz="1800" dirty="0">
                          <a:effectLst/>
                        </a:rPr>
                        <a:t> </a:t>
                      </a:r>
                      <a:r>
                        <a:rPr lang="en-US" sz="1800" dirty="0" err="1">
                          <a:effectLst/>
                        </a:rPr>
                        <a:t>thông</a:t>
                      </a:r>
                      <a:r>
                        <a:rPr lang="en-US" sz="1800" dirty="0">
                          <a:effectLst/>
                        </a:rPr>
                        <a:t> </a:t>
                      </a:r>
                      <a:r>
                        <a:rPr lang="en-US" sz="1800" dirty="0" err="1">
                          <a:effectLst/>
                        </a:rPr>
                        <a:t>số</a:t>
                      </a:r>
                      <a:r>
                        <a:rPr lang="en-US" sz="1800" dirty="0">
                          <a:effectLst/>
                        </a:rPr>
                        <a:t> </a:t>
                      </a:r>
                      <a:r>
                        <a:rPr lang="en-US" sz="1800" dirty="0" err="1">
                          <a:effectLst/>
                        </a:rPr>
                        <a:t>kỹ</a:t>
                      </a:r>
                      <a:r>
                        <a:rPr lang="en-US" sz="1800" dirty="0">
                          <a:effectLst/>
                        </a:rPr>
                        <a:t> </a:t>
                      </a:r>
                      <a:r>
                        <a:rPr lang="en-US" sz="1800" dirty="0" err="1">
                          <a:effectLst/>
                        </a:rPr>
                        <a:t>thuật</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00000"/>
                        </a:lnSpc>
                        <a:spcBef>
                          <a:spcPts val="600"/>
                        </a:spcBef>
                        <a:spcAft>
                          <a:spcPts val="0"/>
                        </a:spcAft>
                      </a:pPr>
                      <a:r>
                        <a:rPr lang="en-US" sz="1800" dirty="0">
                          <a:effectLst/>
                        </a:rPr>
                        <a:t>displacement</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00000"/>
                        </a:lnSpc>
                        <a:spcBef>
                          <a:spcPts val="600"/>
                        </a:spcBef>
                        <a:spcAft>
                          <a:spcPts val="0"/>
                        </a:spcAft>
                      </a:pPr>
                      <a:r>
                        <a:rPr lang="en-US" sz="1800" dirty="0" err="1">
                          <a:effectLst/>
                        </a:rPr>
                        <a:t>Varchar</a:t>
                      </a:r>
                      <a:r>
                        <a:rPr lang="en-US" sz="1800" dirty="0">
                          <a:effectLst/>
                        </a:rPr>
                        <a:t>(50)</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228600" algn="l">
                        <a:lnSpc>
                          <a:spcPct val="100000"/>
                        </a:lnSpc>
                        <a:spcBef>
                          <a:spcPts val="600"/>
                        </a:spcBef>
                        <a:spcAft>
                          <a:spcPts val="0"/>
                        </a:spcAft>
                      </a:pPr>
                      <a:r>
                        <a:rPr lang="en-US" sz="1800" dirty="0">
                          <a:effectLst/>
                        </a:rPr>
                        <a:t>Dung </a:t>
                      </a:r>
                      <a:r>
                        <a:rPr lang="en-US" sz="1800" dirty="0" err="1">
                          <a:effectLst/>
                        </a:rPr>
                        <a:t>tích</a:t>
                      </a:r>
                      <a:r>
                        <a:rPr lang="en-US" sz="1800" dirty="0">
                          <a:effectLst/>
                        </a:rPr>
                        <a:t> xi </a:t>
                      </a:r>
                      <a:r>
                        <a:rPr lang="en-US" sz="1800" dirty="0" err="1">
                          <a:effectLst/>
                        </a:rPr>
                        <a:t>lanh</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00000"/>
                        </a:lnSpc>
                        <a:spcBef>
                          <a:spcPts val="600"/>
                        </a:spcBef>
                        <a:spcAft>
                          <a:spcPts val="0"/>
                        </a:spcAft>
                      </a:pPr>
                      <a:r>
                        <a:rPr lang="en-US" sz="1800">
                          <a:effectLst/>
                        </a:rPr>
                        <a:t>Power</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00000"/>
                        </a:lnSpc>
                        <a:spcBef>
                          <a:spcPts val="600"/>
                        </a:spcBef>
                        <a:spcAft>
                          <a:spcPts val="0"/>
                        </a:spcAft>
                      </a:pPr>
                      <a:r>
                        <a:rPr lang="en-US" sz="1800">
                          <a:effectLst/>
                        </a:rPr>
                        <a:t>Varchar(50)</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228600" algn="l">
                        <a:lnSpc>
                          <a:spcPct val="100000"/>
                        </a:lnSpc>
                        <a:spcBef>
                          <a:spcPts val="600"/>
                        </a:spcBef>
                        <a:spcAft>
                          <a:spcPts val="0"/>
                        </a:spcAft>
                      </a:pPr>
                      <a:r>
                        <a:rPr lang="en-US" sz="1800" dirty="0" err="1">
                          <a:effectLst/>
                        </a:rPr>
                        <a:t>Công</a:t>
                      </a:r>
                      <a:r>
                        <a:rPr lang="en-US" sz="1800" dirty="0">
                          <a:effectLst/>
                        </a:rPr>
                        <a:t> </a:t>
                      </a:r>
                      <a:r>
                        <a:rPr lang="en-US" sz="1800" dirty="0" err="1">
                          <a:effectLst/>
                        </a:rPr>
                        <a:t>suất</a:t>
                      </a:r>
                      <a:r>
                        <a:rPr lang="en-US" sz="1800" dirty="0">
                          <a:effectLst/>
                        </a:rPr>
                        <a:t> </a:t>
                      </a:r>
                      <a:r>
                        <a:rPr lang="en-US" sz="1800" dirty="0" err="1">
                          <a:effectLst/>
                        </a:rPr>
                        <a:t>tối</a:t>
                      </a:r>
                      <a:r>
                        <a:rPr lang="en-US" sz="1800" dirty="0">
                          <a:effectLst/>
                        </a:rPr>
                        <a:t> </a:t>
                      </a:r>
                      <a:r>
                        <a:rPr lang="en-US" sz="1800" dirty="0" err="1">
                          <a:effectLst/>
                        </a:rPr>
                        <a:t>đa</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00000"/>
                        </a:lnSpc>
                        <a:spcBef>
                          <a:spcPts val="600"/>
                        </a:spcBef>
                        <a:spcAft>
                          <a:spcPts val="0"/>
                        </a:spcAft>
                      </a:pPr>
                      <a:r>
                        <a:rPr lang="en-US" sz="1800">
                          <a:effectLst/>
                        </a:rPr>
                        <a:t>Speed</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00000"/>
                        </a:lnSpc>
                        <a:spcBef>
                          <a:spcPts val="600"/>
                        </a:spcBef>
                        <a:spcAft>
                          <a:spcPts val="0"/>
                        </a:spcAft>
                      </a:pPr>
                      <a:r>
                        <a:rPr lang="en-US" sz="1800">
                          <a:effectLst/>
                        </a:rPr>
                        <a:t>Varchar(50)</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228600" algn="l">
                        <a:lnSpc>
                          <a:spcPct val="100000"/>
                        </a:lnSpc>
                        <a:spcBef>
                          <a:spcPts val="600"/>
                        </a:spcBef>
                        <a:spcAft>
                          <a:spcPts val="0"/>
                        </a:spcAft>
                      </a:pPr>
                      <a:r>
                        <a:rPr lang="en-US" sz="1800" dirty="0" err="1">
                          <a:effectLst/>
                        </a:rPr>
                        <a:t>Tốc</a:t>
                      </a:r>
                      <a:r>
                        <a:rPr lang="en-US" sz="1800" dirty="0">
                          <a:effectLst/>
                        </a:rPr>
                        <a:t> </a:t>
                      </a:r>
                      <a:r>
                        <a:rPr lang="en-US" sz="1800" dirty="0" err="1">
                          <a:effectLst/>
                        </a:rPr>
                        <a:t>độ</a:t>
                      </a:r>
                      <a:r>
                        <a:rPr lang="en-US" sz="1800" dirty="0">
                          <a:effectLst/>
                        </a:rPr>
                        <a:t> </a:t>
                      </a:r>
                      <a:r>
                        <a:rPr lang="en-US" sz="1800" dirty="0" err="1">
                          <a:effectLst/>
                        </a:rPr>
                        <a:t>tối</a:t>
                      </a:r>
                      <a:r>
                        <a:rPr lang="en-US" sz="1800" dirty="0">
                          <a:effectLst/>
                        </a:rPr>
                        <a:t> </a:t>
                      </a:r>
                      <a:r>
                        <a:rPr lang="en-US" sz="1800" dirty="0" err="1">
                          <a:effectLst/>
                        </a:rPr>
                        <a:t>đa</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00000"/>
                        </a:lnSpc>
                        <a:spcBef>
                          <a:spcPts val="600"/>
                        </a:spcBef>
                        <a:spcAft>
                          <a:spcPts val="0"/>
                        </a:spcAft>
                      </a:pPr>
                      <a:r>
                        <a:rPr lang="en-US" sz="1800">
                          <a:effectLst/>
                        </a:rPr>
                        <a:t>Acceleration</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00000"/>
                        </a:lnSpc>
                        <a:spcBef>
                          <a:spcPts val="600"/>
                        </a:spcBef>
                        <a:spcAft>
                          <a:spcPts val="0"/>
                        </a:spcAft>
                      </a:pPr>
                      <a:r>
                        <a:rPr lang="en-US" sz="1800" dirty="0" err="1">
                          <a:effectLst/>
                        </a:rPr>
                        <a:t>Varchar</a:t>
                      </a:r>
                      <a:r>
                        <a:rPr lang="en-US" sz="1800" dirty="0">
                          <a:effectLst/>
                        </a:rPr>
                        <a:t>(50)</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457200" marR="0" indent="-228600" algn="l">
                        <a:lnSpc>
                          <a:spcPct val="100000"/>
                        </a:lnSpc>
                        <a:spcBef>
                          <a:spcPts val="600"/>
                        </a:spcBef>
                        <a:spcAft>
                          <a:spcPts val="0"/>
                        </a:spcAft>
                      </a:pPr>
                      <a:r>
                        <a:rPr lang="en-US" sz="1800" dirty="0" err="1">
                          <a:effectLst/>
                        </a:rPr>
                        <a:t>Thời</a:t>
                      </a:r>
                      <a:r>
                        <a:rPr lang="en-US" sz="1800" dirty="0">
                          <a:effectLst/>
                        </a:rPr>
                        <a:t> </a:t>
                      </a:r>
                      <a:r>
                        <a:rPr lang="en-US" sz="1800" dirty="0" err="1">
                          <a:effectLst/>
                        </a:rPr>
                        <a:t>gian</a:t>
                      </a:r>
                      <a:r>
                        <a:rPr lang="en-US" sz="1800" dirty="0">
                          <a:effectLst/>
                        </a:rPr>
                        <a:t> </a:t>
                      </a:r>
                      <a:r>
                        <a:rPr lang="en-US" sz="1800" dirty="0" err="1">
                          <a:effectLst/>
                        </a:rPr>
                        <a:t>tăng</a:t>
                      </a:r>
                      <a:r>
                        <a:rPr lang="en-US" sz="1800" dirty="0">
                          <a:effectLst/>
                        </a:rPr>
                        <a:t> </a:t>
                      </a:r>
                      <a:r>
                        <a:rPr lang="en-US" sz="1800" dirty="0" err="1">
                          <a:effectLst/>
                        </a:rPr>
                        <a:t>tốc</a:t>
                      </a:r>
                      <a:endParaRPr lang="en-US" sz="1800" dirty="0">
                        <a:effectLst/>
                      </a:endParaRPr>
                    </a:p>
                    <a:p>
                      <a:pPr marL="457200" marR="0" indent="-228600" algn="l">
                        <a:lnSpc>
                          <a:spcPct val="100000"/>
                        </a:lnSpc>
                        <a:spcBef>
                          <a:spcPts val="600"/>
                        </a:spcBef>
                        <a:spcAft>
                          <a:spcPts val="0"/>
                        </a:spcAft>
                      </a:pPr>
                      <a:r>
                        <a:rPr lang="en-US" sz="1800" dirty="0" err="1">
                          <a:effectLst/>
                        </a:rPr>
                        <a:t>từ</a:t>
                      </a:r>
                      <a:r>
                        <a:rPr lang="en-US" sz="1800" dirty="0">
                          <a:effectLst/>
                        </a:rPr>
                        <a:t> 0 </a:t>
                      </a:r>
                      <a:r>
                        <a:rPr lang="en-US" sz="1800" dirty="0" err="1">
                          <a:effectLst/>
                        </a:rPr>
                        <a:t>đến</a:t>
                      </a:r>
                      <a:r>
                        <a:rPr lang="en-US" sz="1800" dirty="0">
                          <a:effectLst/>
                        </a:rPr>
                        <a:t> 100 km/h</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00000"/>
                        </a:lnSpc>
                        <a:spcBef>
                          <a:spcPts val="600"/>
                        </a:spcBef>
                        <a:spcAft>
                          <a:spcPts val="0"/>
                        </a:spcAft>
                      </a:pPr>
                      <a:r>
                        <a:rPr lang="en-US" sz="1800">
                          <a:effectLst/>
                        </a:rPr>
                        <a:t>Consumption</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00000"/>
                        </a:lnSpc>
                        <a:spcBef>
                          <a:spcPts val="600"/>
                        </a:spcBef>
                        <a:spcAft>
                          <a:spcPts val="0"/>
                        </a:spcAft>
                      </a:pPr>
                      <a:r>
                        <a:rPr lang="en-US" sz="1800">
                          <a:effectLst/>
                        </a:rPr>
                        <a:t>Varchar(50)</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228600" algn="l">
                        <a:lnSpc>
                          <a:spcPct val="100000"/>
                        </a:lnSpc>
                        <a:spcBef>
                          <a:spcPts val="600"/>
                        </a:spcBef>
                        <a:spcAft>
                          <a:spcPts val="0"/>
                        </a:spcAft>
                      </a:pPr>
                      <a:r>
                        <a:rPr lang="en-US" sz="1800" dirty="0" err="1">
                          <a:effectLst/>
                        </a:rPr>
                        <a:t>Mức</a:t>
                      </a:r>
                      <a:r>
                        <a:rPr lang="en-US" sz="1800" dirty="0">
                          <a:effectLst/>
                        </a:rPr>
                        <a:t> </a:t>
                      </a:r>
                      <a:r>
                        <a:rPr lang="en-US" sz="1800" dirty="0" err="1">
                          <a:effectLst/>
                        </a:rPr>
                        <a:t>tiêu</a:t>
                      </a:r>
                      <a:r>
                        <a:rPr lang="en-US" sz="1800" dirty="0">
                          <a:effectLst/>
                        </a:rPr>
                        <a:t> </a:t>
                      </a:r>
                      <a:r>
                        <a:rPr lang="en-US" sz="1800" dirty="0" err="1">
                          <a:effectLst/>
                        </a:rPr>
                        <a:t>thụ</a:t>
                      </a:r>
                      <a:r>
                        <a:rPr lang="en-US" sz="1800" dirty="0">
                          <a:effectLst/>
                        </a:rPr>
                        <a:t> </a:t>
                      </a:r>
                      <a:r>
                        <a:rPr lang="en-US" sz="1800" dirty="0" err="1">
                          <a:effectLst/>
                        </a:rPr>
                        <a:t>nhiên</a:t>
                      </a:r>
                      <a:r>
                        <a:rPr lang="en-US" sz="1800" dirty="0">
                          <a:effectLst/>
                        </a:rPr>
                        <a:t> </a:t>
                      </a:r>
                      <a:r>
                        <a:rPr lang="en-US" sz="1800" dirty="0" err="1">
                          <a:effectLst/>
                        </a:rPr>
                        <a:t>liệu</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00000"/>
                        </a:lnSpc>
                        <a:spcBef>
                          <a:spcPts val="600"/>
                        </a:spcBef>
                        <a:spcAft>
                          <a:spcPts val="0"/>
                        </a:spcAft>
                      </a:pPr>
                      <a:r>
                        <a:rPr lang="en-US" sz="1800">
                          <a:effectLst/>
                        </a:rPr>
                        <a:t>emissions</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00000"/>
                        </a:lnSpc>
                        <a:spcBef>
                          <a:spcPts val="600"/>
                        </a:spcBef>
                        <a:spcAft>
                          <a:spcPts val="0"/>
                        </a:spcAft>
                      </a:pPr>
                      <a:r>
                        <a:rPr lang="en-US" sz="1800">
                          <a:effectLst/>
                        </a:rPr>
                        <a:t>Varchar(50)</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228600" algn="l">
                        <a:lnSpc>
                          <a:spcPct val="100000"/>
                        </a:lnSpc>
                        <a:spcBef>
                          <a:spcPts val="600"/>
                        </a:spcBef>
                        <a:spcAft>
                          <a:spcPts val="0"/>
                        </a:spcAft>
                      </a:pPr>
                      <a:r>
                        <a:rPr lang="en-US" sz="1800" dirty="0" err="1">
                          <a:effectLst/>
                        </a:rPr>
                        <a:t>Lượng</a:t>
                      </a:r>
                      <a:r>
                        <a:rPr lang="en-US" sz="1800" dirty="0">
                          <a:effectLst/>
                        </a:rPr>
                        <a:t> </a:t>
                      </a:r>
                      <a:r>
                        <a:rPr lang="en-US" sz="1800" dirty="0" err="1">
                          <a:effectLst/>
                        </a:rPr>
                        <a:t>phát</a:t>
                      </a:r>
                      <a:r>
                        <a:rPr lang="en-US" sz="1800" dirty="0">
                          <a:effectLst/>
                        </a:rPr>
                        <a:t> </a:t>
                      </a:r>
                      <a:r>
                        <a:rPr lang="en-US" sz="1800" dirty="0" err="1">
                          <a:effectLst/>
                        </a:rPr>
                        <a:t>thải</a:t>
                      </a:r>
                      <a:r>
                        <a:rPr lang="en-US" sz="1800" dirty="0">
                          <a:effectLst/>
                        </a:rPr>
                        <a:t> CO2</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bl>
          </a:graphicData>
        </a:graphic>
      </p:graphicFrame>
      <p:sp>
        <p:nvSpPr>
          <p:cNvPr id="6" name="Google Shape;381;p34"/>
          <p:cNvSpPr txBox="1"/>
          <p:nvPr/>
        </p:nvSpPr>
        <p:spPr>
          <a:xfrm>
            <a:off x="1008184" y="1017725"/>
            <a:ext cx="4583723" cy="451200"/>
          </a:xfrm>
          <a:prstGeom prst="rect">
            <a:avLst/>
          </a:prstGeom>
          <a:noFill/>
          <a:ln>
            <a:noFill/>
          </a:ln>
        </p:spPr>
        <p:txBody>
          <a:bodyPr spcFirstLastPara="1" wrap="square" lIns="91425" tIns="91425" rIns="91425" bIns="91425" anchor="b" anchorCtr="0">
            <a:noAutofit/>
          </a:bodyPr>
          <a:lstStyle/>
          <a:p>
            <a:pPr marL="342900" indent="-342900">
              <a:buFont typeface="Wingdings" panose="05000000000000000000" pitchFamily="2" charset="2"/>
              <a:buChar char="§"/>
            </a:pPr>
            <a:r>
              <a:rPr lang="en-US" sz="2000" dirty="0" err="1"/>
              <a:t>T</a:t>
            </a:r>
            <a:r>
              <a:rPr lang="en-US" sz="2000" dirty="0" err="1" smtClean="0"/>
              <a:t>hông</a:t>
            </a:r>
            <a:r>
              <a:rPr lang="en-US" sz="2000" dirty="0" smtClean="0"/>
              <a:t> </a:t>
            </a:r>
            <a:r>
              <a:rPr lang="en-US" sz="2000" dirty="0"/>
              <a:t>tin </a:t>
            </a:r>
            <a:r>
              <a:rPr lang="en-US" sz="2000" dirty="0" err="1"/>
              <a:t>xe</a:t>
            </a:r>
            <a:r>
              <a:rPr lang="en-US" sz="2000" dirty="0"/>
              <a:t> </a:t>
            </a:r>
            <a:r>
              <a:rPr lang="en-US" sz="2000" dirty="0" err="1"/>
              <a:t>và</a:t>
            </a:r>
            <a:r>
              <a:rPr lang="en-US" sz="2000" dirty="0"/>
              <a:t> </a:t>
            </a:r>
            <a:r>
              <a:rPr lang="en-US" sz="2000" dirty="0" err="1"/>
              <a:t>các</a:t>
            </a:r>
            <a:r>
              <a:rPr lang="en-US" sz="2000" dirty="0"/>
              <a:t> </a:t>
            </a:r>
            <a:r>
              <a:rPr lang="en-US" sz="2000" dirty="0" err="1"/>
              <a:t>mô</a:t>
            </a:r>
            <a:r>
              <a:rPr lang="en-US" sz="2000" dirty="0"/>
              <a:t> </a:t>
            </a:r>
            <a:r>
              <a:rPr lang="en-US" sz="2000" dirty="0" err="1"/>
              <a:t>hình</a:t>
            </a:r>
            <a:r>
              <a:rPr lang="en-US" sz="2000" dirty="0"/>
              <a:t> </a:t>
            </a:r>
            <a:r>
              <a:rPr lang="en-US" sz="2000" dirty="0" err="1"/>
              <a:t>của</a:t>
            </a:r>
            <a:r>
              <a:rPr lang="en-US" sz="2000" dirty="0"/>
              <a:t> </a:t>
            </a:r>
            <a:r>
              <a:rPr lang="en-US" sz="2000" dirty="0" err="1"/>
              <a:t>xe</a:t>
            </a:r>
            <a:endParaRPr lang="en-US" sz="2000" dirty="0"/>
          </a:p>
        </p:txBody>
      </p:sp>
    </p:spTree>
    <p:extLst>
      <p:ext uri="{BB962C8B-B14F-4D97-AF65-F5344CB8AC3E}">
        <p14:creationId xmlns:p14="http://schemas.microsoft.com/office/powerpoint/2010/main" val="1832920565"/>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544" y="545842"/>
            <a:ext cx="7710900" cy="572700"/>
          </a:xfrm>
        </p:spPr>
        <p:txBody>
          <a:bodyPr/>
          <a:lstStyle/>
          <a:p>
            <a:r>
              <a:rPr lang="en-US" dirty="0" err="1" smtClean="0"/>
              <a:t>Cài</a:t>
            </a:r>
            <a:r>
              <a:rPr lang="en-US" dirty="0" smtClean="0"/>
              <a:t> </a:t>
            </a:r>
            <a:r>
              <a:rPr lang="en-US" dirty="0" err="1" smtClean="0"/>
              <a:t>đặt</a:t>
            </a:r>
            <a:endParaRPr lang="en-US" dirty="0"/>
          </a:p>
        </p:txBody>
      </p:sp>
      <p:sp>
        <p:nvSpPr>
          <p:cNvPr id="4" name="Subtitle 3"/>
          <p:cNvSpPr>
            <a:spLocks noGrp="1"/>
          </p:cNvSpPr>
          <p:nvPr>
            <p:ph type="subTitle" idx="1"/>
          </p:nvPr>
        </p:nvSpPr>
        <p:spPr>
          <a:xfrm>
            <a:off x="1284457" y="1118542"/>
            <a:ext cx="6541674" cy="3312781"/>
          </a:xfrm>
        </p:spPr>
        <p:txBody>
          <a:bodyPr/>
          <a:lstStyle/>
          <a:p>
            <a:pPr marL="482600" indent="-342900">
              <a:spcBef>
                <a:spcPts val="600"/>
              </a:spcBef>
              <a:buSzPct val="100000"/>
              <a:buFont typeface="+mj-lt"/>
              <a:buAutoNum type="arabicPeriod"/>
            </a:pPr>
            <a:r>
              <a:rPr lang="vi-VN" sz="1800" dirty="0"/>
              <a:t>Thiết kế cơ sở dữ liệu </a:t>
            </a:r>
            <a:r>
              <a:rPr lang="vi-VN" sz="1800" dirty="0" smtClean="0"/>
              <a:t>MySQL</a:t>
            </a:r>
            <a:endParaRPr lang="vi-VN" sz="1800" dirty="0"/>
          </a:p>
          <a:p>
            <a:pPr marL="482600" indent="-342900">
              <a:spcBef>
                <a:spcPts val="600"/>
              </a:spcBef>
              <a:buSzPct val="100000"/>
              <a:buFont typeface="+mj-lt"/>
              <a:buAutoNum type="arabicPeriod"/>
            </a:pPr>
            <a:r>
              <a:rPr lang="vi-VN" sz="1800" dirty="0"/>
              <a:t>Phát triển ứng dụng </a:t>
            </a:r>
            <a:r>
              <a:rPr lang="vi-VN" sz="1800" dirty="0" smtClean="0"/>
              <a:t>Flask</a:t>
            </a:r>
            <a:endParaRPr lang="vi-VN" sz="1800" dirty="0"/>
          </a:p>
          <a:p>
            <a:pPr marL="482600" indent="-342900">
              <a:spcBef>
                <a:spcPts val="600"/>
              </a:spcBef>
              <a:buSzPct val="100000"/>
              <a:buFont typeface="+mj-lt"/>
              <a:buAutoNum type="arabicPeriod"/>
            </a:pPr>
            <a:r>
              <a:rPr lang="vi-VN" sz="1800" dirty="0"/>
              <a:t>Phát triển giao diện người dùng (UI) với HTML và </a:t>
            </a:r>
            <a:r>
              <a:rPr lang="vi-VN" sz="1800" dirty="0" smtClean="0"/>
              <a:t>CSS</a:t>
            </a:r>
            <a:endParaRPr lang="vi-VN" sz="1800" dirty="0"/>
          </a:p>
          <a:p>
            <a:pPr marL="482600" indent="-342900">
              <a:spcBef>
                <a:spcPts val="600"/>
              </a:spcBef>
              <a:buSzPct val="100000"/>
              <a:buFont typeface="+mj-lt"/>
              <a:buAutoNum type="arabicPeriod"/>
            </a:pPr>
            <a:r>
              <a:rPr lang="vi-VN" sz="1800" dirty="0"/>
              <a:t>Tích hợp ModelViewer vào trang </a:t>
            </a:r>
            <a:r>
              <a:rPr lang="vi-VN" sz="1800" dirty="0" smtClean="0"/>
              <a:t>web.</a:t>
            </a:r>
            <a:endParaRPr lang="vi-VN" sz="1800" dirty="0"/>
          </a:p>
          <a:p>
            <a:pPr marL="482600" indent="-342900">
              <a:spcBef>
                <a:spcPts val="600"/>
              </a:spcBef>
              <a:buSzPct val="100000"/>
              <a:buFont typeface="+mj-lt"/>
              <a:buAutoNum type="arabicPeriod"/>
            </a:pPr>
            <a:r>
              <a:rPr lang="vi-VN" sz="1800" dirty="0"/>
              <a:t>Tích hợp </a:t>
            </a:r>
            <a:r>
              <a:rPr lang="vi-VN" sz="1800" dirty="0" smtClean="0"/>
              <a:t>JavaScript</a:t>
            </a:r>
            <a:endParaRPr lang="vi-VN" sz="1800" dirty="0"/>
          </a:p>
          <a:p>
            <a:pPr marL="482600" indent="-342900">
              <a:spcBef>
                <a:spcPts val="600"/>
              </a:spcBef>
              <a:buSzPct val="100000"/>
              <a:buFont typeface="+mj-lt"/>
              <a:buAutoNum type="arabicPeriod"/>
            </a:pPr>
            <a:r>
              <a:rPr lang="vi-VN" sz="1800" dirty="0"/>
              <a:t>Tương tác với cơ sở dữ </a:t>
            </a:r>
            <a:r>
              <a:rPr lang="vi-VN" sz="1800" dirty="0" smtClean="0"/>
              <a:t>liệu</a:t>
            </a:r>
            <a:endParaRPr lang="vi-VN" sz="1800" dirty="0"/>
          </a:p>
          <a:p>
            <a:pPr marL="482600" indent="-342900">
              <a:spcBef>
                <a:spcPts val="600"/>
              </a:spcBef>
              <a:buSzPct val="100000"/>
              <a:buFont typeface="+mj-lt"/>
              <a:buAutoNum type="arabicPeriod"/>
            </a:pPr>
            <a:r>
              <a:rPr lang="vi-VN" sz="1800" dirty="0"/>
              <a:t>Kiểm tra và triển </a:t>
            </a:r>
            <a:r>
              <a:rPr lang="vi-VN" sz="1800" dirty="0" smtClean="0"/>
              <a:t>khai</a:t>
            </a:r>
            <a:endParaRPr lang="vi-VN" sz="1800" dirty="0"/>
          </a:p>
          <a:p>
            <a:pPr marL="482600" indent="-342900">
              <a:spcBef>
                <a:spcPts val="600"/>
              </a:spcBef>
              <a:buSzPct val="100000"/>
              <a:buFont typeface="+mj-lt"/>
              <a:buAutoNum type="arabicPeriod"/>
            </a:pPr>
            <a:r>
              <a:rPr lang="vi-VN" sz="1800" dirty="0"/>
              <a:t>Cập nhật và bảo </a:t>
            </a:r>
            <a:r>
              <a:rPr lang="vi-VN" sz="1800" dirty="0" smtClean="0"/>
              <a:t>trì</a:t>
            </a:r>
            <a:endParaRPr lang="vi-VN" sz="1800" dirty="0"/>
          </a:p>
        </p:txBody>
      </p:sp>
    </p:spTree>
    <p:extLst>
      <p:ext uri="{BB962C8B-B14F-4D97-AF65-F5344CB8AC3E}">
        <p14:creationId xmlns:p14="http://schemas.microsoft.com/office/powerpoint/2010/main" val="3295802366"/>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0"/>
          <p:cNvSpPr txBox="1">
            <a:spLocks noGrp="1"/>
          </p:cNvSpPr>
          <p:nvPr>
            <p:ph type="title"/>
          </p:nvPr>
        </p:nvSpPr>
        <p:spPr>
          <a:xfrm>
            <a:off x="2914599" y="1452330"/>
            <a:ext cx="1834960" cy="19665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dirty="0" smtClean="0"/>
              <a:t>Giao </a:t>
            </a:r>
            <a:br>
              <a:rPr lang="en" sz="5000" dirty="0" smtClean="0"/>
            </a:br>
            <a:r>
              <a:rPr lang="en" sz="5000" dirty="0" smtClean="0"/>
              <a:t>Diện</a:t>
            </a:r>
            <a:endParaRPr sz="5000" dirty="0"/>
          </a:p>
        </p:txBody>
      </p:sp>
      <p:grpSp>
        <p:nvGrpSpPr>
          <p:cNvPr id="473" name="Google Shape;473;p40"/>
          <p:cNvGrpSpPr/>
          <p:nvPr/>
        </p:nvGrpSpPr>
        <p:grpSpPr>
          <a:xfrm rot="5400000">
            <a:off x="838482" y="4524069"/>
            <a:ext cx="1880436" cy="247650"/>
            <a:chOff x="1962150" y="714375"/>
            <a:chExt cx="4333800" cy="247650"/>
          </a:xfrm>
        </p:grpSpPr>
        <p:cxnSp>
          <p:nvCxnSpPr>
            <p:cNvPr id="474" name="Google Shape;474;p40"/>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40"/>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476" name="Google Shape;476;p40"/>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477" name="Google Shape;477;p40"/>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nvGrpSpPr>
          <p:cNvPr id="478" name="Google Shape;478;p40"/>
          <p:cNvGrpSpPr/>
          <p:nvPr/>
        </p:nvGrpSpPr>
        <p:grpSpPr>
          <a:xfrm>
            <a:off x="4277800" y="2822750"/>
            <a:ext cx="4466149" cy="2320751"/>
            <a:chOff x="4334950" y="2771775"/>
            <a:chExt cx="4466149" cy="2320751"/>
          </a:xfrm>
        </p:grpSpPr>
        <p:pic>
          <p:nvPicPr>
            <p:cNvPr id="479" name="Google Shape;479;p40"/>
            <p:cNvPicPr preferRelativeResize="0"/>
            <p:nvPr/>
          </p:nvPicPr>
          <p:blipFill>
            <a:blip r:embed="rId3">
              <a:alphaModFix/>
            </a:blip>
            <a:stretch>
              <a:fillRect/>
            </a:stretch>
          </p:blipFill>
          <p:spPr>
            <a:xfrm>
              <a:off x="4334950" y="3046951"/>
              <a:ext cx="2567777" cy="1770390"/>
            </a:xfrm>
            <a:prstGeom prst="rect">
              <a:avLst/>
            </a:prstGeom>
            <a:noFill/>
            <a:ln>
              <a:noFill/>
            </a:ln>
          </p:spPr>
        </p:pic>
        <p:pic>
          <p:nvPicPr>
            <p:cNvPr id="480" name="Google Shape;480;p40"/>
            <p:cNvPicPr preferRelativeResize="0"/>
            <p:nvPr/>
          </p:nvPicPr>
          <p:blipFill>
            <a:blip r:embed="rId4">
              <a:alphaModFix/>
            </a:blip>
            <a:stretch>
              <a:fillRect/>
            </a:stretch>
          </p:blipFill>
          <p:spPr>
            <a:xfrm>
              <a:off x="5777627" y="2771775"/>
              <a:ext cx="3023473" cy="2320751"/>
            </a:xfrm>
            <a:prstGeom prst="rect">
              <a:avLst/>
            </a:prstGeom>
            <a:noFill/>
            <a:ln>
              <a:noFill/>
            </a:ln>
          </p:spPr>
        </p:pic>
      </p:grpSp>
      <p:cxnSp>
        <p:nvCxnSpPr>
          <p:cNvPr id="13" name="Google Shape;297;p29"/>
          <p:cNvCxnSpPr/>
          <p:nvPr/>
        </p:nvCxnSpPr>
        <p:spPr>
          <a:xfrm>
            <a:off x="2781872" y="1194669"/>
            <a:ext cx="2700" cy="2224200"/>
          </a:xfrm>
          <a:prstGeom prst="straightConnector1">
            <a:avLst/>
          </a:prstGeom>
          <a:noFill/>
          <a:ln w="9525" cap="flat" cmpd="sng">
            <a:solidFill>
              <a:schemeClr val="dk1"/>
            </a:solidFill>
            <a:prstDash val="solid"/>
            <a:round/>
            <a:headEnd type="none" w="med" len="med"/>
            <a:tailEnd type="none" w="med" len="med"/>
          </a:ln>
        </p:spPr>
      </p:cxnSp>
      <p:sp>
        <p:nvSpPr>
          <p:cNvPr id="15" name="Google Shape;471;p40"/>
          <p:cNvSpPr txBox="1">
            <a:spLocks/>
          </p:cNvSpPr>
          <p:nvPr/>
        </p:nvSpPr>
        <p:spPr>
          <a:xfrm>
            <a:off x="1654874" y="1194669"/>
            <a:ext cx="1834960" cy="196653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900"/>
              <a:buFont typeface="Montserrat"/>
              <a:buNone/>
              <a:defRPr sz="29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500"/>
              <a:buFont typeface="Montserrat"/>
              <a:buNone/>
              <a:defRPr sz="3500" b="1" i="0" u="none" strike="noStrike" cap="none">
                <a:solidFill>
                  <a:schemeClr val="dk1"/>
                </a:solidFill>
                <a:latin typeface="Montserrat"/>
                <a:ea typeface="Montserrat"/>
                <a:cs typeface="Montserrat"/>
                <a:sym typeface="Montserrat"/>
              </a:defRPr>
            </a:lvl9pPr>
          </a:lstStyle>
          <a:p>
            <a:r>
              <a:rPr lang="en-US" sz="5000" dirty="0" smtClean="0"/>
              <a:t>03</a:t>
            </a:r>
            <a:endParaRPr lang="en-US" sz="5000" dirty="0"/>
          </a:p>
        </p:txBody>
      </p:sp>
    </p:spTree>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4"/>
          <p:cNvSpPr/>
          <p:nvPr/>
        </p:nvSpPr>
        <p:spPr>
          <a:xfrm>
            <a:off x="5893061" y="1415965"/>
            <a:ext cx="2194560" cy="219456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pic>
        <p:nvPicPr>
          <p:cNvPr id="355" name="Google Shape;355;p34"/>
          <p:cNvPicPr preferRelativeResize="0"/>
          <p:nvPr/>
        </p:nvPicPr>
        <p:blipFill>
          <a:blip r:embed="rId3">
            <a:alphaModFix/>
          </a:blip>
          <a:stretch>
            <a:fillRect/>
          </a:stretch>
        </p:blipFill>
        <p:spPr>
          <a:xfrm>
            <a:off x="5939480" y="1374589"/>
            <a:ext cx="2103120" cy="2242598"/>
          </a:xfrm>
          <a:prstGeom prst="rect">
            <a:avLst/>
          </a:prstGeom>
          <a:noFill/>
          <a:ln>
            <a:noFill/>
          </a:ln>
        </p:spPr>
      </p:pic>
      <p:sp>
        <p:nvSpPr>
          <p:cNvPr id="381" name="Google Shape;381;p34"/>
          <p:cNvSpPr txBox="1"/>
          <p:nvPr/>
        </p:nvSpPr>
        <p:spPr>
          <a:xfrm>
            <a:off x="4069661" y="1124919"/>
            <a:ext cx="1428360" cy="451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sz="1900" dirty="0" err="1" smtClean="0">
                <a:solidFill>
                  <a:schemeClr val="dk1"/>
                </a:solidFill>
                <a:latin typeface="+mj-lt"/>
                <a:ea typeface="Montserrat"/>
                <a:cs typeface="Montserrat"/>
                <a:sym typeface="Montserrat"/>
              </a:rPr>
              <a:t>Trang</a:t>
            </a:r>
            <a:r>
              <a:rPr lang="en-US" sz="1900" dirty="0" smtClean="0">
                <a:solidFill>
                  <a:schemeClr val="dk1"/>
                </a:solidFill>
                <a:latin typeface="+mj-lt"/>
                <a:ea typeface="Montserrat"/>
                <a:cs typeface="Montserrat"/>
                <a:sym typeface="Montserrat"/>
              </a:rPr>
              <a:t> </a:t>
            </a:r>
            <a:r>
              <a:rPr lang="en-US" sz="1900" dirty="0" err="1" smtClean="0">
                <a:solidFill>
                  <a:schemeClr val="dk1"/>
                </a:solidFill>
                <a:latin typeface="+mj-lt"/>
                <a:ea typeface="Montserrat"/>
                <a:cs typeface="Montserrat"/>
                <a:sym typeface="Montserrat"/>
              </a:rPr>
              <a:t>chủ</a:t>
            </a:r>
            <a:endParaRPr sz="1900" dirty="0">
              <a:solidFill>
                <a:schemeClr val="dk1"/>
              </a:solidFill>
              <a:latin typeface="+mj-lt"/>
              <a:ea typeface="Montserrat"/>
              <a:cs typeface="Montserrat"/>
              <a:sym typeface="Montserrat"/>
            </a:endParaRPr>
          </a:p>
        </p:txBody>
      </p:sp>
      <p:sp>
        <p:nvSpPr>
          <p:cNvPr id="384" name="Google Shape;384;p34"/>
          <p:cNvSpPr txBox="1">
            <a:spLocks noGrp="1"/>
          </p:cNvSpPr>
          <p:nvPr>
            <p:ph type="title"/>
          </p:nvPr>
        </p:nvSpPr>
        <p:spPr>
          <a:xfrm>
            <a:off x="383621" y="514276"/>
            <a:ext cx="77040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smtClean="0">
                <a:latin typeface="+mj-lt"/>
              </a:rPr>
              <a:t>03. G</a:t>
            </a:r>
            <a:r>
              <a:rPr lang="en-US" dirty="0" err="1" smtClean="0">
                <a:latin typeface="+mj-lt"/>
              </a:rPr>
              <a:t>i</a:t>
            </a:r>
            <a:r>
              <a:rPr lang="en" dirty="0" smtClean="0">
                <a:latin typeface="+mj-lt"/>
              </a:rPr>
              <a:t>ao diện</a:t>
            </a:r>
            <a:endParaRPr dirty="0">
              <a:latin typeface="+mj-lt"/>
            </a:endParaRPr>
          </a:p>
        </p:txBody>
      </p:sp>
      <p:cxnSp>
        <p:nvCxnSpPr>
          <p:cNvPr id="385" name="Google Shape;385;p34"/>
          <p:cNvCxnSpPr>
            <a:stCxn id="381" idx="3"/>
            <a:endCxn id="354" idx="1"/>
          </p:cNvCxnSpPr>
          <p:nvPr/>
        </p:nvCxnSpPr>
        <p:spPr>
          <a:xfrm>
            <a:off x="5498021" y="1350519"/>
            <a:ext cx="716426" cy="386832"/>
          </a:xfrm>
          <a:prstGeom prst="bentConnector2">
            <a:avLst/>
          </a:prstGeom>
          <a:noFill/>
          <a:ln w="9525" cap="flat" cmpd="sng">
            <a:solidFill>
              <a:schemeClr val="dk1"/>
            </a:solidFill>
            <a:prstDash val="solid"/>
            <a:round/>
            <a:headEnd type="none" w="med" len="med"/>
            <a:tailEnd type="none" w="med" len="med"/>
          </a:ln>
        </p:spPr>
      </p:cxnSp>
      <p:sp>
        <p:nvSpPr>
          <p:cNvPr id="105" name="Google Shape;381;p34"/>
          <p:cNvSpPr txBox="1"/>
          <p:nvPr/>
        </p:nvSpPr>
        <p:spPr>
          <a:xfrm>
            <a:off x="4069661" y="1864943"/>
            <a:ext cx="1428360" cy="451200"/>
          </a:xfrm>
          <a:prstGeom prst="rect">
            <a:avLst/>
          </a:prstGeom>
          <a:noFill/>
          <a:ln>
            <a:noFill/>
          </a:ln>
        </p:spPr>
        <p:txBody>
          <a:bodyPr spcFirstLastPara="1" wrap="square" lIns="91425" tIns="91425" rIns="91425" bIns="91425" anchor="b" anchorCtr="0">
            <a:noAutofit/>
          </a:bodyPr>
          <a:lstStyle/>
          <a:p>
            <a:pPr lvl="0" algn="r"/>
            <a:r>
              <a:rPr lang="en-US" sz="1900" dirty="0" err="1" smtClean="0">
                <a:solidFill>
                  <a:schemeClr val="dk1"/>
                </a:solidFill>
                <a:latin typeface="+mj-lt"/>
                <a:ea typeface="Montserrat"/>
                <a:cs typeface="Montserrat"/>
                <a:sym typeface="Montserrat"/>
              </a:rPr>
              <a:t>Sản</a:t>
            </a:r>
            <a:r>
              <a:rPr lang="en-US" sz="1900" dirty="0" smtClean="0">
                <a:solidFill>
                  <a:schemeClr val="dk1"/>
                </a:solidFill>
                <a:latin typeface="+mj-lt"/>
                <a:ea typeface="Montserrat"/>
                <a:cs typeface="Montserrat"/>
                <a:sym typeface="Montserrat"/>
              </a:rPr>
              <a:t> </a:t>
            </a:r>
            <a:r>
              <a:rPr lang="en-US" sz="1900" dirty="0" err="1" smtClean="0">
                <a:solidFill>
                  <a:schemeClr val="dk1"/>
                </a:solidFill>
                <a:latin typeface="+mj-lt"/>
                <a:ea typeface="Montserrat"/>
                <a:cs typeface="Montserrat"/>
                <a:sym typeface="Montserrat"/>
              </a:rPr>
              <a:t>phẩm</a:t>
            </a:r>
            <a:endParaRPr sz="1900" dirty="0">
              <a:solidFill>
                <a:schemeClr val="dk1"/>
              </a:solidFill>
              <a:latin typeface="+mj-lt"/>
              <a:ea typeface="Montserrat"/>
              <a:cs typeface="Montserrat"/>
              <a:sym typeface="Montserrat"/>
            </a:endParaRPr>
          </a:p>
        </p:txBody>
      </p:sp>
      <p:cxnSp>
        <p:nvCxnSpPr>
          <p:cNvPr id="26" name="Google Shape;385;p34"/>
          <p:cNvCxnSpPr>
            <a:stCxn id="381" idx="1"/>
            <a:endCxn id="49" idx="3"/>
          </p:cNvCxnSpPr>
          <p:nvPr/>
        </p:nvCxnSpPr>
        <p:spPr>
          <a:xfrm rot="10800000" flipV="1">
            <a:off x="2504281" y="1350519"/>
            <a:ext cx="1565380" cy="755268"/>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1" name="Google Shape;385;p34"/>
          <p:cNvCxnSpPr>
            <a:stCxn id="105" idx="3"/>
            <a:endCxn id="354" idx="2"/>
          </p:cNvCxnSpPr>
          <p:nvPr/>
        </p:nvCxnSpPr>
        <p:spPr>
          <a:xfrm>
            <a:off x="5498021" y="2090543"/>
            <a:ext cx="395040" cy="422702"/>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4" name="Google Shape;385;p34"/>
          <p:cNvCxnSpPr>
            <a:stCxn id="105" idx="1"/>
            <a:endCxn id="88" idx="3"/>
          </p:cNvCxnSpPr>
          <p:nvPr/>
        </p:nvCxnSpPr>
        <p:spPr>
          <a:xfrm rot="10800000" flipV="1">
            <a:off x="2835045" y="2090543"/>
            <a:ext cx="1234616" cy="328068"/>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37" name="Google Shape;385;p34"/>
          <p:cNvCxnSpPr>
            <a:stCxn id="92" idx="3"/>
            <a:endCxn id="40" idx="1"/>
          </p:cNvCxnSpPr>
          <p:nvPr/>
        </p:nvCxnSpPr>
        <p:spPr>
          <a:xfrm>
            <a:off x="3190216" y="2834696"/>
            <a:ext cx="950748" cy="82482"/>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40" name="Google Shape;381;p34"/>
          <p:cNvSpPr txBox="1"/>
          <p:nvPr/>
        </p:nvSpPr>
        <p:spPr>
          <a:xfrm>
            <a:off x="4140964" y="2691578"/>
            <a:ext cx="1240893" cy="451200"/>
          </a:xfrm>
          <a:prstGeom prst="rect">
            <a:avLst/>
          </a:prstGeom>
          <a:noFill/>
          <a:ln>
            <a:noFill/>
          </a:ln>
        </p:spPr>
        <p:txBody>
          <a:bodyPr spcFirstLastPara="1" wrap="square" lIns="91425" tIns="91425" rIns="91425" bIns="91425" anchor="b" anchorCtr="0">
            <a:noAutofit/>
          </a:bodyPr>
          <a:lstStyle/>
          <a:p>
            <a:pPr lvl="0" algn="ctr"/>
            <a:r>
              <a:rPr lang="en-US" sz="1900" dirty="0" err="1" smtClean="0">
                <a:solidFill>
                  <a:schemeClr val="dk1"/>
                </a:solidFill>
                <a:latin typeface="+mj-lt"/>
                <a:ea typeface="Montserrat"/>
                <a:cs typeface="Montserrat"/>
                <a:sym typeface="Montserrat"/>
              </a:rPr>
              <a:t>Liên</a:t>
            </a:r>
            <a:r>
              <a:rPr lang="en-US" sz="1900" dirty="0" smtClean="0">
                <a:solidFill>
                  <a:schemeClr val="dk1"/>
                </a:solidFill>
                <a:latin typeface="+mj-lt"/>
                <a:ea typeface="Montserrat"/>
                <a:cs typeface="Montserrat"/>
                <a:sym typeface="Montserrat"/>
              </a:rPr>
              <a:t> </a:t>
            </a:r>
            <a:r>
              <a:rPr lang="en-US" sz="1900" dirty="0" err="1" smtClean="0">
                <a:solidFill>
                  <a:schemeClr val="dk1"/>
                </a:solidFill>
                <a:latin typeface="+mj-lt"/>
                <a:ea typeface="Montserrat"/>
                <a:cs typeface="Montserrat"/>
                <a:sym typeface="Montserrat"/>
              </a:rPr>
              <a:t>Hệ</a:t>
            </a:r>
            <a:endParaRPr sz="1900" dirty="0">
              <a:solidFill>
                <a:schemeClr val="dk1"/>
              </a:solidFill>
              <a:latin typeface="+mj-lt"/>
              <a:ea typeface="Montserrat"/>
              <a:cs typeface="Montserrat"/>
              <a:sym typeface="Montserrat"/>
            </a:endParaRPr>
          </a:p>
        </p:txBody>
      </p:sp>
      <p:sp>
        <p:nvSpPr>
          <p:cNvPr id="43" name="Google Shape;381;p34"/>
          <p:cNvSpPr txBox="1"/>
          <p:nvPr/>
        </p:nvSpPr>
        <p:spPr>
          <a:xfrm>
            <a:off x="4042670" y="3372941"/>
            <a:ext cx="1424209" cy="767890"/>
          </a:xfrm>
          <a:prstGeom prst="rect">
            <a:avLst/>
          </a:prstGeom>
          <a:noFill/>
          <a:ln>
            <a:noFill/>
          </a:ln>
        </p:spPr>
        <p:txBody>
          <a:bodyPr spcFirstLastPara="1" wrap="square" lIns="91425" tIns="91425" rIns="91425" bIns="91425" anchor="b" anchorCtr="0">
            <a:noAutofit/>
          </a:bodyPr>
          <a:lstStyle/>
          <a:p>
            <a:pPr lvl="0" algn="r"/>
            <a:r>
              <a:rPr lang="en-US" sz="1900" dirty="0" smtClean="0">
                <a:solidFill>
                  <a:schemeClr val="dk1"/>
                </a:solidFill>
                <a:latin typeface="+mj-lt"/>
                <a:ea typeface="Montserrat"/>
                <a:cs typeface="Montserrat"/>
                <a:sym typeface="Montserrat"/>
              </a:rPr>
              <a:t>Chi </a:t>
            </a:r>
            <a:r>
              <a:rPr lang="en-US" sz="1900" dirty="0" err="1" smtClean="0">
                <a:solidFill>
                  <a:schemeClr val="dk1"/>
                </a:solidFill>
                <a:latin typeface="+mj-lt"/>
                <a:ea typeface="Montserrat"/>
                <a:cs typeface="Montserrat"/>
                <a:sym typeface="Montserrat"/>
              </a:rPr>
              <a:t>tiết</a:t>
            </a:r>
            <a:r>
              <a:rPr lang="en-US" sz="1900" dirty="0" smtClean="0">
                <a:solidFill>
                  <a:schemeClr val="dk1"/>
                </a:solidFill>
                <a:latin typeface="+mj-lt"/>
                <a:ea typeface="Montserrat"/>
                <a:cs typeface="Montserrat"/>
                <a:sym typeface="Montserrat"/>
              </a:rPr>
              <a:t> </a:t>
            </a:r>
            <a:r>
              <a:rPr lang="en-US" sz="1900" dirty="0" err="1" smtClean="0">
                <a:solidFill>
                  <a:schemeClr val="dk1"/>
                </a:solidFill>
                <a:latin typeface="+mj-lt"/>
                <a:ea typeface="Montserrat"/>
                <a:cs typeface="Montserrat"/>
                <a:sym typeface="Montserrat"/>
              </a:rPr>
              <a:t>sản</a:t>
            </a:r>
            <a:r>
              <a:rPr lang="en-US" sz="1900" dirty="0" smtClean="0">
                <a:solidFill>
                  <a:schemeClr val="dk1"/>
                </a:solidFill>
                <a:latin typeface="+mj-lt"/>
                <a:ea typeface="Montserrat"/>
                <a:cs typeface="Montserrat"/>
                <a:sym typeface="Montserrat"/>
              </a:rPr>
              <a:t> </a:t>
            </a:r>
            <a:r>
              <a:rPr lang="en-US" sz="1900" dirty="0" err="1" smtClean="0">
                <a:solidFill>
                  <a:schemeClr val="dk1"/>
                </a:solidFill>
                <a:latin typeface="+mj-lt"/>
                <a:ea typeface="Montserrat"/>
                <a:cs typeface="Montserrat"/>
                <a:sym typeface="Montserrat"/>
              </a:rPr>
              <a:t>phẩm</a:t>
            </a:r>
            <a:endParaRPr sz="1900" dirty="0">
              <a:solidFill>
                <a:schemeClr val="dk1"/>
              </a:solidFill>
              <a:latin typeface="+mj-lt"/>
              <a:ea typeface="Montserrat"/>
              <a:cs typeface="Montserrat"/>
              <a:sym typeface="Montserrat"/>
            </a:endParaRPr>
          </a:p>
        </p:txBody>
      </p:sp>
      <p:cxnSp>
        <p:nvCxnSpPr>
          <p:cNvPr id="44" name="Google Shape;385;p34"/>
          <p:cNvCxnSpPr>
            <a:endCxn id="40" idx="3"/>
          </p:cNvCxnSpPr>
          <p:nvPr/>
        </p:nvCxnSpPr>
        <p:spPr>
          <a:xfrm rot="10800000" flipV="1">
            <a:off x="5381857" y="2473044"/>
            <a:ext cx="532740" cy="444133"/>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58" name="Google Shape;385;p34"/>
          <p:cNvCxnSpPr>
            <a:stCxn id="90" idx="3"/>
            <a:endCxn id="43" idx="1"/>
          </p:cNvCxnSpPr>
          <p:nvPr/>
        </p:nvCxnSpPr>
        <p:spPr>
          <a:xfrm>
            <a:off x="3772801" y="3220744"/>
            <a:ext cx="269869" cy="536142"/>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63" name="Google Shape;385;p34"/>
          <p:cNvCxnSpPr>
            <a:stCxn id="43" idx="3"/>
            <a:endCxn id="354" idx="3"/>
          </p:cNvCxnSpPr>
          <p:nvPr/>
        </p:nvCxnSpPr>
        <p:spPr>
          <a:xfrm flipV="1">
            <a:off x="5466879" y="3289139"/>
            <a:ext cx="747568" cy="467747"/>
          </a:xfrm>
          <a:prstGeom prst="bentConnector2">
            <a:avLst/>
          </a:prstGeom>
          <a:noFill/>
          <a:ln w="9525" cap="flat" cmpd="sng">
            <a:solidFill>
              <a:schemeClr val="dk1"/>
            </a:solidFill>
            <a:prstDash val="solid"/>
            <a:round/>
            <a:headEnd type="none" w="med" len="med"/>
            <a:tailEnd type="none" w="med" len="med"/>
          </a:ln>
        </p:spPr>
      </p:cxnSp>
      <p:pic>
        <p:nvPicPr>
          <p:cNvPr id="49" name="Picture 48"/>
          <p:cNvPicPr/>
          <p:nvPr/>
        </p:nvPicPr>
        <p:blipFill>
          <a:blip r:embed="rId4"/>
          <a:stretch>
            <a:fillRect/>
          </a:stretch>
        </p:blipFill>
        <p:spPr>
          <a:xfrm>
            <a:off x="750012" y="409277"/>
            <a:ext cx="1754269" cy="3393019"/>
          </a:xfrm>
          <a:prstGeom prst="rect">
            <a:avLst/>
          </a:prstGeom>
        </p:spPr>
      </p:pic>
      <p:pic>
        <p:nvPicPr>
          <p:cNvPr id="88" name="Picture 87"/>
          <p:cNvPicPr/>
          <p:nvPr/>
        </p:nvPicPr>
        <p:blipFill>
          <a:blip r:embed="rId5"/>
          <a:stretch>
            <a:fillRect/>
          </a:stretch>
        </p:blipFill>
        <p:spPr>
          <a:xfrm>
            <a:off x="1076892" y="752397"/>
            <a:ext cx="1758153" cy="3332427"/>
          </a:xfrm>
          <a:prstGeom prst="rect">
            <a:avLst/>
          </a:prstGeom>
        </p:spPr>
      </p:pic>
      <p:pic>
        <p:nvPicPr>
          <p:cNvPr id="92" name="Picture 91"/>
          <p:cNvPicPr/>
          <p:nvPr/>
        </p:nvPicPr>
        <p:blipFill>
          <a:blip r:embed="rId6"/>
          <a:stretch>
            <a:fillRect/>
          </a:stretch>
        </p:blipFill>
        <p:spPr>
          <a:xfrm>
            <a:off x="1610054" y="1134104"/>
            <a:ext cx="1580162" cy="3401184"/>
          </a:xfrm>
          <a:prstGeom prst="rect">
            <a:avLst/>
          </a:prstGeom>
        </p:spPr>
      </p:pic>
      <p:pic>
        <p:nvPicPr>
          <p:cNvPr id="90" name="Picture 89"/>
          <p:cNvPicPr/>
          <p:nvPr/>
        </p:nvPicPr>
        <p:blipFill rotWithShape="1">
          <a:blip r:embed="rId7"/>
          <a:srcRect b="11437"/>
          <a:stretch/>
        </p:blipFill>
        <p:spPr>
          <a:xfrm>
            <a:off x="1917442" y="1447971"/>
            <a:ext cx="1855359" cy="3545545"/>
          </a:xfrm>
          <a:prstGeom prst="rect">
            <a:avLst/>
          </a:prstGeom>
          <a:ln>
            <a:solidFill>
              <a:schemeClr val="tx1"/>
            </a:solidFill>
          </a:ln>
        </p:spPr>
      </p:pic>
    </p:spTree>
    <p:extLst>
      <p:ext uri="{BB962C8B-B14F-4D97-AF65-F5344CB8AC3E}">
        <p14:creationId xmlns:p14="http://schemas.microsoft.com/office/powerpoint/2010/main" val="56327536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355"/>
                                        </p:tgtEl>
                                        <p:attrNameLst>
                                          <p:attrName>style.visibility</p:attrName>
                                        </p:attrNameLst>
                                      </p:cBhvr>
                                      <p:to>
                                        <p:strVal val="visible"/>
                                      </p:to>
                                    </p:set>
                                    <p:animEffect transition="in" filter="wheel(1)">
                                      <p:cBhvr>
                                        <p:cTn id="7" dur="2000"/>
                                        <p:tgtEl>
                                          <p:spTgt spid="355"/>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354"/>
                                        </p:tgtEl>
                                        <p:attrNameLst>
                                          <p:attrName>style.visibility</p:attrName>
                                        </p:attrNameLst>
                                      </p:cBhvr>
                                      <p:to>
                                        <p:strVal val="visible"/>
                                      </p:to>
                                    </p:set>
                                    <p:animEffect transition="in" filter="wheel(1)">
                                      <p:cBhvr>
                                        <p:cTn id="10" dur="2000"/>
                                        <p:tgtEl>
                                          <p:spTgt spid="354"/>
                                        </p:tgtEl>
                                      </p:cBhvr>
                                    </p:animEffect>
                                  </p:childTnLst>
                                </p:cTn>
                              </p:par>
                            </p:childTnLst>
                          </p:cTn>
                        </p:par>
                        <p:par>
                          <p:cTn id="11" fill="hold">
                            <p:stCondLst>
                              <p:cond delay="2000"/>
                            </p:stCondLst>
                            <p:childTnLst>
                              <p:par>
                                <p:cTn id="12" presetID="22" presetClass="entr" presetSubtype="2" fill="hold" nodeType="afterEffect">
                                  <p:stCondLst>
                                    <p:cond delay="0"/>
                                  </p:stCondLst>
                                  <p:childTnLst>
                                    <p:set>
                                      <p:cBhvr>
                                        <p:cTn id="13" dur="1" fill="hold">
                                          <p:stCondLst>
                                            <p:cond delay="0"/>
                                          </p:stCondLst>
                                        </p:cTn>
                                        <p:tgtEl>
                                          <p:spTgt spid="385"/>
                                        </p:tgtEl>
                                        <p:attrNameLst>
                                          <p:attrName>style.visibility</p:attrName>
                                        </p:attrNameLst>
                                      </p:cBhvr>
                                      <p:to>
                                        <p:strVal val="visible"/>
                                      </p:to>
                                    </p:set>
                                    <p:animEffect transition="in" filter="wipe(right)">
                                      <p:cBhvr>
                                        <p:cTn id="14" dur="500"/>
                                        <p:tgtEl>
                                          <p:spTgt spid="385"/>
                                        </p:tgtEl>
                                      </p:cBhvr>
                                    </p:animEffect>
                                  </p:childTnLst>
                                </p:cTn>
                              </p:par>
                            </p:childTnLst>
                          </p:cTn>
                        </p:par>
                        <p:par>
                          <p:cTn id="15" fill="hold">
                            <p:stCondLst>
                              <p:cond delay="2500"/>
                            </p:stCondLst>
                            <p:childTnLst>
                              <p:par>
                                <p:cTn id="16" presetID="22" presetClass="entr" presetSubtype="2" fill="hold" grpId="0" nodeType="afterEffect">
                                  <p:stCondLst>
                                    <p:cond delay="0"/>
                                  </p:stCondLst>
                                  <p:childTnLst>
                                    <p:set>
                                      <p:cBhvr>
                                        <p:cTn id="17" dur="1" fill="hold">
                                          <p:stCondLst>
                                            <p:cond delay="0"/>
                                          </p:stCondLst>
                                        </p:cTn>
                                        <p:tgtEl>
                                          <p:spTgt spid="381"/>
                                        </p:tgtEl>
                                        <p:attrNameLst>
                                          <p:attrName>style.visibility</p:attrName>
                                        </p:attrNameLst>
                                      </p:cBhvr>
                                      <p:to>
                                        <p:strVal val="visible"/>
                                      </p:to>
                                    </p:set>
                                    <p:animEffect transition="in" filter="wipe(right)">
                                      <p:cBhvr>
                                        <p:cTn id="18" dur="500"/>
                                        <p:tgtEl>
                                          <p:spTgt spid="381"/>
                                        </p:tgtEl>
                                      </p:cBhvr>
                                    </p:animEffect>
                                  </p:childTnLst>
                                </p:cTn>
                              </p:par>
                            </p:childTnLst>
                          </p:cTn>
                        </p:par>
                        <p:par>
                          <p:cTn id="19" fill="hold">
                            <p:stCondLst>
                              <p:cond delay="3000"/>
                            </p:stCondLst>
                            <p:childTnLst>
                              <p:par>
                                <p:cTn id="20" presetID="22" presetClass="entr" presetSubtype="2" fill="hold" nodeType="afterEffect">
                                  <p:stCondLst>
                                    <p:cond delay="0"/>
                                  </p:stCondLst>
                                  <p:childTnLst>
                                    <p:set>
                                      <p:cBhvr>
                                        <p:cTn id="21" dur="1" fill="hold">
                                          <p:stCondLst>
                                            <p:cond delay="0"/>
                                          </p:stCondLst>
                                        </p:cTn>
                                        <p:tgtEl>
                                          <p:spTgt spid="26"/>
                                        </p:tgtEl>
                                        <p:attrNameLst>
                                          <p:attrName>style.visibility</p:attrName>
                                        </p:attrNameLst>
                                      </p:cBhvr>
                                      <p:to>
                                        <p:strVal val="visible"/>
                                      </p:to>
                                    </p:set>
                                    <p:animEffect transition="in" filter="wipe(right)">
                                      <p:cBhvr>
                                        <p:cTn id="22" dur="500"/>
                                        <p:tgtEl>
                                          <p:spTgt spid="26"/>
                                        </p:tgtEl>
                                      </p:cBhvr>
                                    </p:animEffect>
                                  </p:childTnLst>
                                </p:cTn>
                              </p:par>
                            </p:childTnLst>
                          </p:cTn>
                        </p:par>
                        <p:par>
                          <p:cTn id="23" fill="hold">
                            <p:stCondLst>
                              <p:cond delay="3500"/>
                            </p:stCondLst>
                            <p:childTnLst>
                              <p:par>
                                <p:cTn id="24" presetID="22" presetClass="entr" presetSubtype="2" fill="hold" nodeType="after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wipe(right)">
                                      <p:cBhvr>
                                        <p:cTn id="26" dur="500"/>
                                        <p:tgtEl>
                                          <p:spTgt spid="49"/>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nodeType="click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ipe(right)">
                                      <p:cBhvr>
                                        <p:cTn id="31" dur="500"/>
                                        <p:tgtEl>
                                          <p:spTgt spid="31"/>
                                        </p:tgtEl>
                                      </p:cBhvr>
                                    </p:animEffect>
                                  </p:childTnLst>
                                </p:cTn>
                              </p:par>
                            </p:childTnLst>
                          </p:cTn>
                        </p:par>
                        <p:par>
                          <p:cTn id="32" fill="hold">
                            <p:stCondLst>
                              <p:cond delay="500"/>
                            </p:stCondLst>
                            <p:childTnLst>
                              <p:par>
                                <p:cTn id="33" presetID="22" presetClass="entr" presetSubtype="2" fill="hold" grpId="0" nodeType="afterEffect">
                                  <p:stCondLst>
                                    <p:cond delay="0"/>
                                  </p:stCondLst>
                                  <p:childTnLst>
                                    <p:set>
                                      <p:cBhvr>
                                        <p:cTn id="34" dur="1" fill="hold">
                                          <p:stCondLst>
                                            <p:cond delay="0"/>
                                          </p:stCondLst>
                                        </p:cTn>
                                        <p:tgtEl>
                                          <p:spTgt spid="105"/>
                                        </p:tgtEl>
                                        <p:attrNameLst>
                                          <p:attrName>style.visibility</p:attrName>
                                        </p:attrNameLst>
                                      </p:cBhvr>
                                      <p:to>
                                        <p:strVal val="visible"/>
                                      </p:to>
                                    </p:set>
                                    <p:animEffect transition="in" filter="wipe(right)">
                                      <p:cBhvr>
                                        <p:cTn id="35" dur="500"/>
                                        <p:tgtEl>
                                          <p:spTgt spid="105"/>
                                        </p:tgtEl>
                                      </p:cBhvr>
                                    </p:animEffect>
                                  </p:childTnLst>
                                </p:cTn>
                              </p:par>
                            </p:childTnLst>
                          </p:cTn>
                        </p:par>
                        <p:par>
                          <p:cTn id="36" fill="hold">
                            <p:stCondLst>
                              <p:cond delay="1000"/>
                            </p:stCondLst>
                            <p:childTnLst>
                              <p:par>
                                <p:cTn id="37" presetID="22" presetClass="entr" presetSubtype="2" fill="hold"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wipe(right)">
                                      <p:cBhvr>
                                        <p:cTn id="39" dur="500"/>
                                        <p:tgtEl>
                                          <p:spTgt spid="34"/>
                                        </p:tgtEl>
                                      </p:cBhvr>
                                    </p:animEffect>
                                  </p:childTnLst>
                                </p:cTn>
                              </p:par>
                            </p:childTnLst>
                          </p:cTn>
                        </p:par>
                        <p:par>
                          <p:cTn id="40" fill="hold">
                            <p:stCondLst>
                              <p:cond delay="1500"/>
                            </p:stCondLst>
                            <p:childTnLst>
                              <p:par>
                                <p:cTn id="41" presetID="22" presetClass="entr" presetSubtype="2" fill="hold" nodeType="afterEffect">
                                  <p:stCondLst>
                                    <p:cond delay="0"/>
                                  </p:stCondLst>
                                  <p:childTnLst>
                                    <p:set>
                                      <p:cBhvr>
                                        <p:cTn id="42" dur="1" fill="hold">
                                          <p:stCondLst>
                                            <p:cond delay="0"/>
                                          </p:stCondLst>
                                        </p:cTn>
                                        <p:tgtEl>
                                          <p:spTgt spid="88"/>
                                        </p:tgtEl>
                                        <p:attrNameLst>
                                          <p:attrName>style.visibility</p:attrName>
                                        </p:attrNameLst>
                                      </p:cBhvr>
                                      <p:to>
                                        <p:strVal val="visible"/>
                                      </p:to>
                                    </p:set>
                                    <p:animEffect transition="in" filter="wipe(right)">
                                      <p:cBhvr>
                                        <p:cTn id="43" dur="500"/>
                                        <p:tgtEl>
                                          <p:spTgt spid="88"/>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2" fill="hold" nodeType="click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wipe(right)">
                                      <p:cBhvr>
                                        <p:cTn id="48" dur="500"/>
                                        <p:tgtEl>
                                          <p:spTgt spid="44"/>
                                        </p:tgtEl>
                                      </p:cBhvr>
                                    </p:animEffect>
                                  </p:childTnLst>
                                </p:cTn>
                              </p:par>
                            </p:childTnLst>
                          </p:cTn>
                        </p:par>
                        <p:par>
                          <p:cTn id="49" fill="hold">
                            <p:stCondLst>
                              <p:cond delay="500"/>
                            </p:stCondLst>
                            <p:childTnLst>
                              <p:par>
                                <p:cTn id="50" presetID="22" presetClass="entr" presetSubtype="2" fill="hold" grpId="0" nodeType="afterEffect">
                                  <p:stCondLst>
                                    <p:cond delay="0"/>
                                  </p:stCondLst>
                                  <p:childTnLst>
                                    <p:set>
                                      <p:cBhvr>
                                        <p:cTn id="51" dur="1" fill="hold">
                                          <p:stCondLst>
                                            <p:cond delay="0"/>
                                          </p:stCondLst>
                                        </p:cTn>
                                        <p:tgtEl>
                                          <p:spTgt spid="40"/>
                                        </p:tgtEl>
                                        <p:attrNameLst>
                                          <p:attrName>style.visibility</p:attrName>
                                        </p:attrNameLst>
                                      </p:cBhvr>
                                      <p:to>
                                        <p:strVal val="visible"/>
                                      </p:to>
                                    </p:set>
                                    <p:animEffect transition="in" filter="wipe(right)">
                                      <p:cBhvr>
                                        <p:cTn id="52" dur="500"/>
                                        <p:tgtEl>
                                          <p:spTgt spid="40"/>
                                        </p:tgtEl>
                                      </p:cBhvr>
                                    </p:animEffect>
                                  </p:childTnLst>
                                </p:cTn>
                              </p:par>
                            </p:childTnLst>
                          </p:cTn>
                        </p:par>
                        <p:par>
                          <p:cTn id="53" fill="hold">
                            <p:stCondLst>
                              <p:cond delay="1000"/>
                            </p:stCondLst>
                            <p:childTnLst>
                              <p:par>
                                <p:cTn id="54" presetID="22" presetClass="entr" presetSubtype="2" fill="hold" nodeType="afterEffect">
                                  <p:stCondLst>
                                    <p:cond delay="0"/>
                                  </p:stCondLst>
                                  <p:childTnLst>
                                    <p:set>
                                      <p:cBhvr>
                                        <p:cTn id="55" dur="1" fill="hold">
                                          <p:stCondLst>
                                            <p:cond delay="0"/>
                                          </p:stCondLst>
                                        </p:cTn>
                                        <p:tgtEl>
                                          <p:spTgt spid="37"/>
                                        </p:tgtEl>
                                        <p:attrNameLst>
                                          <p:attrName>style.visibility</p:attrName>
                                        </p:attrNameLst>
                                      </p:cBhvr>
                                      <p:to>
                                        <p:strVal val="visible"/>
                                      </p:to>
                                    </p:set>
                                    <p:animEffect transition="in" filter="wipe(right)">
                                      <p:cBhvr>
                                        <p:cTn id="56" dur="500"/>
                                        <p:tgtEl>
                                          <p:spTgt spid="37"/>
                                        </p:tgtEl>
                                      </p:cBhvr>
                                    </p:animEffect>
                                  </p:childTnLst>
                                </p:cTn>
                              </p:par>
                            </p:childTnLst>
                          </p:cTn>
                        </p:par>
                        <p:par>
                          <p:cTn id="57" fill="hold">
                            <p:stCondLst>
                              <p:cond delay="1500"/>
                            </p:stCondLst>
                            <p:childTnLst>
                              <p:par>
                                <p:cTn id="58" presetID="22" presetClass="entr" presetSubtype="2" fill="hold" nodeType="afterEffect">
                                  <p:stCondLst>
                                    <p:cond delay="0"/>
                                  </p:stCondLst>
                                  <p:childTnLst>
                                    <p:set>
                                      <p:cBhvr>
                                        <p:cTn id="59" dur="1" fill="hold">
                                          <p:stCondLst>
                                            <p:cond delay="0"/>
                                          </p:stCondLst>
                                        </p:cTn>
                                        <p:tgtEl>
                                          <p:spTgt spid="92"/>
                                        </p:tgtEl>
                                        <p:attrNameLst>
                                          <p:attrName>style.visibility</p:attrName>
                                        </p:attrNameLst>
                                      </p:cBhvr>
                                      <p:to>
                                        <p:strVal val="visible"/>
                                      </p:to>
                                    </p:set>
                                    <p:animEffect transition="in" filter="wipe(right)">
                                      <p:cBhvr>
                                        <p:cTn id="60" dur="500"/>
                                        <p:tgtEl>
                                          <p:spTgt spid="92"/>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2" fill="hold" nodeType="clickEffect">
                                  <p:stCondLst>
                                    <p:cond delay="0"/>
                                  </p:stCondLst>
                                  <p:childTnLst>
                                    <p:set>
                                      <p:cBhvr>
                                        <p:cTn id="64" dur="1" fill="hold">
                                          <p:stCondLst>
                                            <p:cond delay="0"/>
                                          </p:stCondLst>
                                        </p:cTn>
                                        <p:tgtEl>
                                          <p:spTgt spid="63"/>
                                        </p:tgtEl>
                                        <p:attrNameLst>
                                          <p:attrName>style.visibility</p:attrName>
                                        </p:attrNameLst>
                                      </p:cBhvr>
                                      <p:to>
                                        <p:strVal val="visible"/>
                                      </p:to>
                                    </p:set>
                                    <p:animEffect transition="in" filter="wipe(right)">
                                      <p:cBhvr>
                                        <p:cTn id="65" dur="500"/>
                                        <p:tgtEl>
                                          <p:spTgt spid="63"/>
                                        </p:tgtEl>
                                      </p:cBhvr>
                                    </p:animEffect>
                                  </p:childTnLst>
                                </p:cTn>
                              </p:par>
                            </p:childTnLst>
                          </p:cTn>
                        </p:par>
                        <p:par>
                          <p:cTn id="66" fill="hold">
                            <p:stCondLst>
                              <p:cond delay="500"/>
                            </p:stCondLst>
                            <p:childTnLst>
                              <p:par>
                                <p:cTn id="67" presetID="22" presetClass="entr" presetSubtype="2" fill="hold" grpId="0" nodeType="afterEffect">
                                  <p:stCondLst>
                                    <p:cond delay="0"/>
                                  </p:stCondLst>
                                  <p:childTnLst>
                                    <p:set>
                                      <p:cBhvr>
                                        <p:cTn id="68" dur="1" fill="hold">
                                          <p:stCondLst>
                                            <p:cond delay="0"/>
                                          </p:stCondLst>
                                        </p:cTn>
                                        <p:tgtEl>
                                          <p:spTgt spid="43"/>
                                        </p:tgtEl>
                                        <p:attrNameLst>
                                          <p:attrName>style.visibility</p:attrName>
                                        </p:attrNameLst>
                                      </p:cBhvr>
                                      <p:to>
                                        <p:strVal val="visible"/>
                                      </p:to>
                                    </p:set>
                                    <p:animEffect transition="in" filter="wipe(right)">
                                      <p:cBhvr>
                                        <p:cTn id="69" dur="500"/>
                                        <p:tgtEl>
                                          <p:spTgt spid="43"/>
                                        </p:tgtEl>
                                      </p:cBhvr>
                                    </p:animEffect>
                                  </p:childTnLst>
                                </p:cTn>
                              </p:par>
                            </p:childTnLst>
                          </p:cTn>
                        </p:par>
                        <p:par>
                          <p:cTn id="70" fill="hold">
                            <p:stCondLst>
                              <p:cond delay="1000"/>
                            </p:stCondLst>
                            <p:childTnLst>
                              <p:par>
                                <p:cTn id="71" presetID="22" presetClass="entr" presetSubtype="2" fill="hold" nodeType="afterEffect">
                                  <p:stCondLst>
                                    <p:cond delay="0"/>
                                  </p:stCondLst>
                                  <p:childTnLst>
                                    <p:set>
                                      <p:cBhvr>
                                        <p:cTn id="72" dur="1" fill="hold">
                                          <p:stCondLst>
                                            <p:cond delay="0"/>
                                          </p:stCondLst>
                                        </p:cTn>
                                        <p:tgtEl>
                                          <p:spTgt spid="58"/>
                                        </p:tgtEl>
                                        <p:attrNameLst>
                                          <p:attrName>style.visibility</p:attrName>
                                        </p:attrNameLst>
                                      </p:cBhvr>
                                      <p:to>
                                        <p:strVal val="visible"/>
                                      </p:to>
                                    </p:set>
                                    <p:animEffect transition="in" filter="wipe(right)">
                                      <p:cBhvr>
                                        <p:cTn id="73" dur="500"/>
                                        <p:tgtEl>
                                          <p:spTgt spid="58"/>
                                        </p:tgtEl>
                                      </p:cBhvr>
                                    </p:animEffect>
                                  </p:childTnLst>
                                </p:cTn>
                              </p:par>
                            </p:childTnLst>
                          </p:cTn>
                        </p:par>
                        <p:par>
                          <p:cTn id="74" fill="hold">
                            <p:stCondLst>
                              <p:cond delay="1500"/>
                            </p:stCondLst>
                            <p:childTnLst>
                              <p:par>
                                <p:cTn id="75" presetID="22" presetClass="entr" presetSubtype="2" fill="hold" nodeType="afterEffect">
                                  <p:stCondLst>
                                    <p:cond delay="0"/>
                                  </p:stCondLst>
                                  <p:childTnLst>
                                    <p:set>
                                      <p:cBhvr>
                                        <p:cTn id="76" dur="1" fill="hold">
                                          <p:stCondLst>
                                            <p:cond delay="0"/>
                                          </p:stCondLst>
                                        </p:cTn>
                                        <p:tgtEl>
                                          <p:spTgt spid="90"/>
                                        </p:tgtEl>
                                        <p:attrNameLst>
                                          <p:attrName>style.visibility</p:attrName>
                                        </p:attrNameLst>
                                      </p:cBhvr>
                                      <p:to>
                                        <p:strVal val="visible"/>
                                      </p:to>
                                    </p:set>
                                    <p:animEffect transition="in" filter="wipe(right)">
                                      <p:cBhvr>
                                        <p:cTn id="77"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4" grpId="0" animBg="1"/>
      <p:bldP spid="381" grpId="0"/>
      <p:bldP spid="105" grpId="0"/>
      <p:bldP spid="40" grpId="0"/>
      <p:bldP spid="4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39"/>
          <p:cNvSpPr txBox="1">
            <a:spLocks noGrp="1"/>
          </p:cNvSpPr>
          <p:nvPr>
            <p:ph type="title"/>
          </p:nvPr>
        </p:nvSpPr>
        <p:spPr>
          <a:xfrm>
            <a:off x="2050022" y="2759942"/>
            <a:ext cx="6009046" cy="143066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5000" dirty="0" err="1" smtClean="0">
                <a:latin typeface="+mj-lt"/>
              </a:rPr>
              <a:t>Kết</a:t>
            </a:r>
            <a:r>
              <a:rPr lang="en-US" sz="5000" dirty="0" smtClean="0">
                <a:latin typeface="+mj-lt"/>
              </a:rPr>
              <a:t> </a:t>
            </a:r>
            <a:r>
              <a:rPr lang="en-US" sz="5000" dirty="0" err="1" smtClean="0">
                <a:latin typeface="+mj-lt"/>
              </a:rPr>
              <a:t>luận</a:t>
            </a:r>
            <a:r>
              <a:rPr lang="en-US" sz="5000" dirty="0" smtClean="0">
                <a:latin typeface="+mj-lt"/>
              </a:rPr>
              <a:t> </a:t>
            </a:r>
            <a:r>
              <a:rPr lang="en-US" sz="5000" dirty="0" err="1" smtClean="0">
                <a:latin typeface="+mj-lt"/>
              </a:rPr>
              <a:t>và</a:t>
            </a:r>
            <a:r>
              <a:rPr lang="en-US" sz="5000" dirty="0" smtClean="0">
                <a:latin typeface="+mj-lt"/>
              </a:rPr>
              <a:t> </a:t>
            </a:r>
            <a:br>
              <a:rPr lang="en-US" sz="5000" dirty="0" smtClean="0">
                <a:latin typeface="+mj-lt"/>
              </a:rPr>
            </a:br>
            <a:r>
              <a:rPr lang="en-US" sz="5000" dirty="0" err="1" smtClean="0">
                <a:latin typeface="+mj-lt"/>
              </a:rPr>
              <a:t>hướng</a:t>
            </a:r>
            <a:r>
              <a:rPr lang="en-US" sz="5000" dirty="0" smtClean="0">
                <a:latin typeface="+mj-lt"/>
              </a:rPr>
              <a:t> </a:t>
            </a:r>
            <a:r>
              <a:rPr lang="en-US" sz="5000" dirty="0" err="1" smtClean="0">
                <a:latin typeface="+mj-lt"/>
              </a:rPr>
              <a:t>phát</a:t>
            </a:r>
            <a:r>
              <a:rPr lang="en-US" sz="5000" dirty="0" smtClean="0">
                <a:latin typeface="+mj-lt"/>
              </a:rPr>
              <a:t> </a:t>
            </a:r>
            <a:r>
              <a:rPr lang="en-US" sz="5000" dirty="0" err="1" smtClean="0">
                <a:latin typeface="+mj-lt"/>
              </a:rPr>
              <a:t>triển</a:t>
            </a:r>
            <a:endParaRPr sz="5000" dirty="0">
              <a:latin typeface="+mj-lt"/>
            </a:endParaRPr>
          </a:p>
        </p:txBody>
      </p:sp>
      <p:sp>
        <p:nvSpPr>
          <p:cNvPr id="2" name="TextBox 1"/>
          <p:cNvSpPr txBox="1"/>
          <p:nvPr/>
        </p:nvSpPr>
        <p:spPr>
          <a:xfrm>
            <a:off x="6717425" y="1744279"/>
            <a:ext cx="2121674" cy="1015663"/>
          </a:xfrm>
          <a:prstGeom prst="rect">
            <a:avLst/>
          </a:prstGeom>
          <a:noFill/>
        </p:spPr>
        <p:txBody>
          <a:bodyPr wrap="square" rtlCol="0">
            <a:spAutoFit/>
          </a:bodyPr>
          <a:lstStyle/>
          <a:p>
            <a:r>
              <a:rPr lang="en-US" sz="6000" b="1" dirty="0" smtClean="0">
                <a:latin typeface="Montserrat" panose="020B0604020202020204" charset="0"/>
              </a:rPr>
              <a:t>04</a:t>
            </a:r>
            <a:endParaRPr lang="en-US" sz="6000" b="1" dirty="0">
              <a:latin typeface="Montserrat" panose="020B0604020202020204" charset="0"/>
            </a:endParaRPr>
          </a:p>
        </p:txBody>
      </p:sp>
      <p:cxnSp>
        <p:nvCxnSpPr>
          <p:cNvPr id="4" name="Google Shape;297;p29"/>
          <p:cNvCxnSpPr/>
          <p:nvPr/>
        </p:nvCxnSpPr>
        <p:spPr>
          <a:xfrm>
            <a:off x="5345294" y="2759942"/>
            <a:ext cx="2521868" cy="0"/>
          </a:xfrm>
          <a:prstGeom prst="straightConnector1">
            <a:avLst/>
          </a:prstGeom>
          <a:noFill/>
          <a:ln w="9525" cap="flat" cmpd="sng">
            <a:solidFill>
              <a:schemeClr val="dk1"/>
            </a:solidFill>
            <a:prstDash val="solid"/>
            <a:round/>
            <a:headEnd type="none" w="med" len="med"/>
            <a:tailEnd type="none" w="med" len="med"/>
          </a:ln>
        </p:spPr>
      </p:cxnSp>
      <p:pic>
        <p:nvPicPr>
          <p:cNvPr id="10" name="Picture 4" descr="Lamborghini Sián Roadst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099" y="223600"/>
            <a:ext cx="5568071" cy="2849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latin typeface="+mj-lt"/>
              </a:rPr>
              <a:t>04. Kết luận và hướng phát triển</a:t>
            </a:r>
            <a:endParaRPr sz="2900" dirty="0">
              <a:latin typeface="+mj-lt"/>
            </a:endParaRPr>
          </a:p>
        </p:txBody>
      </p:sp>
      <p:sp>
        <p:nvSpPr>
          <p:cNvPr id="334" name="Google Shape;334;p32"/>
          <p:cNvSpPr txBox="1">
            <a:spLocks noGrp="1"/>
          </p:cNvSpPr>
          <p:nvPr>
            <p:ph type="subTitle" idx="1"/>
          </p:nvPr>
        </p:nvSpPr>
        <p:spPr>
          <a:xfrm>
            <a:off x="4997011" y="1930571"/>
            <a:ext cx="3728150" cy="1981325"/>
          </a:xfrm>
          <a:prstGeom prst="rect">
            <a:avLst/>
          </a:prstGeom>
        </p:spPr>
        <p:txBody>
          <a:bodyPr spcFirstLastPara="1" wrap="square" lIns="91425" tIns="91425" rIns="91425" bIns="91425" anchor="t" anchorCtr="0">
            <a:noAutofit/>
          </a:bodyPr>
          <a:lstStyle/>
          <a:p>
            <a:pPr marL="425450" indent="-285750" algn="l">
              <a:buFont typeface="Arial" panose="020B0604020202020204" pitchFamily="34" charset="0"/>
              <a:buChar char="•"/>
            </a:pPr>
            <a:r>
              <a:rPr lang="vi-VN" sz="1800" dirty="0" smtClean="0"/>
              <a:t>Tạo </a:t>
            </a:r>
            <a:r>
              <a:rPr lang="en-US" sz="1800" dirty="0" err="1" smtClean="0"/>
              <a:t>trợ</a:t>
            </a:r>
            <a:r>
              <a:rPr lang="en-US" sz="1800" dirty="0" smtClean="0"/>
              <a:t> </a:t>
            </a:r>
            <a:r>
              <a:rPr lang="en-US" sz="1800" dirty="0" err="1" smtClean="0"/>
              <a:t>lý</a:t>
            </a:r>
            <a:r>
              <a:rPr lang="en-US" sz="1800" dirty="0" smtClean="0"/>
              <a:t> </a:t>
            </a:r>
            <a:r>
              <a:rPr lang="en-US" sz="1800" dirty="0" err="1" smtClean="0"/>
              <a:t>ảo</a:t>
            </a:r>
            <a:endParaRPr lang="en-US" sz="1800" dirty="0" smtClean="0"/>
          </a:p>
          <a:p>
            <a:pPr marL="425450" indent="-285750" algn="l">
              <a:buFont typeface="Arial" panose="020B0604020202020204" pitchFamily="34" charset="0"/>
              <a:buChar char="•"/>
            </a:pPr>
            <a:r>
              <a:rPr lang="vi-VN" sz="1800" dirty="0" smtClean="0"/>
              <a:t>Hỗ </a:t>
            </a:r>
            <a:r>
              <a:rPr lang="vi-VN" sz="1800" dirty="0"/>
              <a:t>trợ nhiều ngôn ngữ </a:t>
            </a:r>
            <a:endParaRPr lang="en-US" sz="1800" dirty="0" smtClean="0"/>
          </a:p>
          <a:p>
            <a:pPr marL="425450" indent="-285750" algn="l">
              <a:buFont typeface="Arial" panose="020B0604020202020204" pitchFamily="34" charset="0"/>
              <a:buChar char="•"/>
            </a:pPr>
            <a:r>
              <a:rPr lang="en-US" sz="1800" dirty="0" smtClean="0"/>
              <a:t>T</a:t>
            </a:r>
            <a:r>
              <a:rPr lang="vi-VN" sz="1800" dirty="0" smtClean="0"/>
              <a:t>ìm </a:t>
            </a:r>
            <a:r>
              <a:rPr lang="vi-VN" sz="1800" dirty="0"/>
              <a:t>kiếm và so sánh xe theo hãng, mẫu, giá và tính năng.</a:t>
            </a:r>
          </a:p>
          <a:p>
            <a:pPr marL="425450" indent="-285750" algn="l">
              <a:buFont typeface="Arial" panose="020B0604020202020204" pitchFamily="34" charset="0"/>
              <a:buChar char="•"/>
            </a:pPr>
            <a:r>
              <a:rPr lang="en-US" sz="1800" dirty="0" smtClean="0"/>
              <a:t>Cho </a:t>
            </a:r>
            <a:r>
              <a:rPr lang="en-US" sz="1800" dirty="0" err="1" smtClean="0"/>
              <a:t>phép</a:t>
            </a:r>
            <a:r>
              <a:rPr lang="en-US" sz="1800" dirty="0" smtClean="0"/>
              <a:t> </a:t>
            </a:r>
            <a:r>
              <a:rPr lang="vi-VN" sz="1800" dirty="0" smtClean="0"/>
              <a:t>chỉnh </a:t>
            </a:r>
            <a:r>
              <a:rPr lang="vi-VN" sz="1800" dirty="0"/>
              <a:t>sửa xe theo sở thích khách hàng.</a:t>
            </a:r>
          </a:p>
        </p:txBody>
      </p:sp>
      <p:sp>
        <p:nvSpPr>
          <p:cNvPr id="335" name="Google Shape;335;p32"/>
          <p:cNvSpPr txBox="1">
            <a:spLocks noGrp="1"/>
          </p:cNvSpPr>
          <p:nvPr>
            <p:ph type="subTitle" idx="2"/>
          </p:nvPr>
        </p:nvSpPr>
        <p:spPr>
          <a:xfrm>
            <a:off x="747726" y="1895159"/>
            <a:ext cx="3948124" cy="2016737"/>
          </a:xfrm>
          <a:prstGeom prst="rect">
            <a:avLst/>
          </a:prstGeom>
        </p:spPr>
        <p:txBody>
          <a:bodyPr spcFirstLastPara="1" wrap="square" lIns="91425" tIns="91425" rIns="91425" bIns="91425" anchor="t" anchorCtr="0">
            <a:noAutofit/>
          </a:bodyPr>
          <a:lstStyle/>
          <a:p>
            <a:pPr marL="285750" lvl="0" indent="-285750" algn="just">
              <a:buFont typeface="Arial" panose="020B0604020202020204" pitchFamily="34" charset="0"/>
              <a:buChar char="•"/>
            </a:pPr>
            <a:r>
              <a:rPr lang="en-US" sz="1800" dirty="0"/>
              <a:t>C</a:t>
            </a:r>
            <a:r>
              <a:rPr lang="vi-VN" sz="1800" dirty="0" smtClean="0"/>
              <a:t>ung </a:t>
            </a:r>
            <a:r>
              <a:rPr lang="vi-VN" sz="1800" dirty="0"/>
              <a:t>cấp thông tin chi tiết về mẫu xe, gồm ảnh, video, thông số kỹ thuật và mô hình 3D, </a:t>
            </a:r>
            <a:endParaRPr lang="en-US" sz="1800" dirty="0" smtClean="0"/>
          </a:p>
          <a:p>
            <a:pPr marL="285750" lvl="0" indent="-285750" algn="just">
              <a:buFont typeface="Arial" panose="020B0604020202020204" pitchFamily="34" charset="0"/>
              <a:buChar char="•"/>
            </a:pPr>
            <a:r>
              <a:rPr lang="en-US" sz="1800" dirty="0" smtClean="0"/>
              <a:t>C</a:t>
            </a:r>
            <a:r>
              <a:rPr lang="vi-VN" sz="1800" dirty="0" smtClean="0"/>
              <a:t>ho </a:t>
            </a:r>
            <a:r>
              <a:rPr lang="vi-VN" sz="1800" dirty="0"/>
              <a:t>phép người dùng xem xe trong không gian thực qua trình duyệt hoặc camera điện thoại.</a:t>
            </a:r>
            <a:endParaRPr sz="1800" dirty="0">
              <a:latin typeface="Anaheim"/>
              <a:ea typeface="Anaheim"/>
              <a:cs typeface="Anaheim"/>
              <a:sym typeface="Anaheim"/>
            </a:endParaRPr>
          </a:p>
        </p:txBody>
      </p:sp>
      <p:sp>
        <p:nvSpPr>
          <p:cNvPr id="336" name="Google Shape;336;p32"/>
          <p:cNvSpPr txBox="1">
            <a:spLocks noGrp="1"/>
          </p:cNvSpPr>
          <p:nvPr>
            <p:ph type="subTitle" idx="3"/>
          </p:nvPr>
        </p:nvSpPr>
        <p:spPr>
          <a:xfrm>
            <a:off x="5128964" y="1375765"/>
            <a:ext cx="2887500" cy="45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latin typeface="+mj-lt"/>
              </a:rPr>
              <a:t>Hướng phát triển</a:t>
            </a:r>
            <a:endParaRPr dirty="0">
              <a:latin typeface="+mj-lt"/>
            </a:endParaRPr>
          </a:p>
        </p:txBody>
      </p:sp>
      <p:sp>
        <p:nvSpPr>
          <p:cNvPr id="337" name="Google Shape;337;p32"/>
          <p:cNvSpPr txBox="1">
            <a:spLocks noGrp="1"/>
          </p:cNvSpPr>
          <p:nvPr>
            <p:ph type="subTitle" idx="4"/>
          </p:nvPr>
        </p:nvSpPr>
        <p:spPr>
          <a:xfrm>
            <a:off x="1127537" y="1375765"/>
            <a:ext cx="2887500" cy="45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latin typeface="+mj-lt"/>
              </a:rPr>
              <a:t>Kết quả</a:t>
            </a:r>
            <a:endParaRPr dirty="0">
              <a:latin typeface="+mj-lt"/>
            </a:endParaRPr>
          </a:p>
        </p:txBody>
      </p:sp>
      <p:grpSp>
        <p:nvGrpSpPr>
          <p:cNvPr id="338" name="Google Shape;338;p32"/>
          <p:cNvGrpSpPr/>
          <p:nvPr/>
        </p:nvGrpSpPr>
        <p:grpSpPr>
          <a:xfrm rot="5400000">
            <a:off x="3950558" y="4552759"/>
            <a:ext cx="1242934" cy="247650"/>
            <a:chOff x="1962150" y="714375"/>
            <a:chExt cx="4333800" cy="247650"/>
          </a:xfrm>
        </p:grpSpPr>
        <p:cxnSp>
          <p:nvCxnSpPr>
            <p:cNvPr id="339" name="Google Shape;339;p32"/>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32"/>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41" name="Google Shape;341;p32"/>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42" name="Google Shape;342;p32"/>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903404076"/>
      </p:ext>
    </p:extLst>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pic>
        <p:nvPicPr>
          <p:cNvPr id="8" name="5442142295417">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384550" y="232630"/>
            <a:ext cx="2265973" cy="4910870"/>
          </a:xfrm>
          <a:prstGeom prst="rect">
            <a:avLst/>
          </a:prstGeom>
        </p:spPr>
      </p:pic>
    </p:spTree>
    <p:extLst>
      <p:ext uri="{BB962C8B-B14F-4D97-AF65-F5344CB8AC3E}">
        <p14:creationId xmlns:p14="http://schemas.microsoft.com/office/powerpoint/2010/main" val="1025437300"/>
      </p:ext>
    </p:extLst>
  </p:cSld>
  <p:clrMapOvr>
    <a:masterClrMapping/>
  </p:clrMapOvr>
  <p:transition spd="slow">
    <p:wipe/>
  </p:transition>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8"/>
          <p:cNvSpPr txBox="1">
            <a:spLocks noGrp="1"/>
          </p:cNvSpPr>
          <p:nvPr>
            <p:ph type="title"/>
          </p:nvPr>
        </p:nvSpPr>
        <p:spPr>
          <a:xfrm>
            <a:off x="1472991" y="1274950"/>
            <a:ext cx="3428100" cy="983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Thanks!</a:t>
            </a:r>
            <a:endParaRPr dirty="0"/>
          </a:p>
        </p:txBody>
      </p:sp>
      <p:pic>
        <p:nvPicPr>
          <p:cNvPr id="445" name="Google Shape;445;p38"/>
          <p:cNvPicPr preferRelativeResize="0"/>
          <p:nvPr/>
        </p:nvPicPr>
        <p:blipFill>
          <a:blip r:embed="rId3">
            <a:alphaModFix/>
          </a:blip>
          <a:stretch>
            <a:fillRect/>
          </a:stretch>
        </p:blipFill>
        <p:spPr>
          <a:xfrm>
            <a:off x="4571875" y="1766800"/>
            <a:ext cx="4349624" cy="2896925"/>
          </a:xfrm>
          <a:prstGeom prst="rect">
            <a:avLst/>
          </a:prstGeom>
          <a:noFill/>
          <a:ln>
            <a:noFill/>
          </a:ln>
        </p:spPr>
      </p:pic>
      <p:grpSp>
        <p:nvGrpSpPr>
          <p:cNvPr id="456" name="Google Shape;456;p38"/>
          <p:cNvGrpSpPr/>
          <p:nvPr/>
        </p:nvGrpSpPr>
        <p:grpSpPr>
          <a:xfrm>
            <a:off x="6729678" y="743325"/>
            <a:ext cx="2563876" cy="247650"/>
            <a:chOff x="1962150" y="714375"/>
            <a:chExt cx="4333800" cy="247650"/>
          </a:xfrm>
        </p:grpSpPr>
        <p:cxnSp>
          <p:nvCxnSpPr>
            <p:cNvPr id="457" name="Google Shape;457;p38"/>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458" name="Google Shape;458;p38"/>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459" name="Google Shape;459;p38"/>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460" name="Google Shape;460;p38"/>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
        <p:nvSpPr>
          <p:cNvPr id="4" name="Rectangle 3"/>
          <p:cNvSpPr/>
          <p:nvPr/>
        </p:nvSpPr>
        <p:spPr>
          <a:xfrm>
            <a:off x="584791" y="2806995"/>
            <a:ext cx="3891516" cy="1052624"/>
          </a:xfrm>
          <a:prstGeom prst="rect">
            <a:avLst/>
          </a:prstGeom>
          <a:solidFill>
            <a:srgbClr val="F3F3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Nội</a:t>
            </a:r>
            <a:r>
              <a:rPr lang="en-US" dirty="0" smtClean="0"/>
              <a:t> Dung </a:t>
            </a:r>
            <a:r>
              <a:rPr lang="en-US" dirty="0" err="1" smtClean="0"/>
              <a:t>Chính</a:t>
            </a:r>
            <a:endParaRPr dirty="0"/>
          </a:p>
        </p:txBody>
      </p:sp>
      <p:sp>
        <p:nvSpPr>
          <p:cNvPr id="280" name="Google Shape;280;p28"/>
          <p:cNvSpPr txBox="1">
            <a:spLocks noGrp="1"/>
          </p:cNvSpPr>
          <p:nvPr>
            <p:ph type="title" idx="2"/>
          </p:nvPr>
        </p:nvSpPr>
        <p:spPr>
          <a:xfrm>
            <a:off x="2526082" y="1490759"/>
            <a:ext cx="1592717"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Giới thiệu</a:t>
            </a:r>
            <a:endParaRPr dirty="0"/>
          </a:p>
        </p:txBody>
      </p:sp>
      <p:sp>
        <p:nvSpPr>
          <p:cNvPr id="282" name="Google Shape;282;p28"/>
          <p:cNvSpPr txBox="1">
            <a:spLocks noGrp="1"/>
          </p:cNvSpPr>
          <p:nvPr>
            <p:ph type="title" idx="3"/>
          </p:nvPr>
        </p:nvSpPr>
        <p:spPr>
          <a:xfrm>
            <a:off x="1539369" y="1535674"/>
            <a:ext cx="830100"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283" name="Google Shape;283;p28"/>
          <p:cNvSpPr txBox="1">
            <a:spLocks noGrp="1"/>
          </p:cNvSpPr>
          <p:nvPr>
            <p:ph type="title" idx="4"/>
          </p:nvPr>
        </p:nvSpPr>
        <p:spPr>
          <a:xfrm>
            <a:off x="2526082" y="2729308"/>
            <a:ext cx="182693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Thiết kế và cài đặt</a:t>
            </a:r>
            <a:endParaRPr dirty="0"/>
          </a:p>
        </p:txBody>
      </p:sp>
      <p:sp>
        <p:nvSpPr>
          <p:cNvPr id="285" name="Google Shape;285;p28"/>
          <p:cNvSpPr txBox="1">
            <a:spLocks noGrp="1"/>
          </p:cNvSpPr>
          <p:nvPr>
            <p:ph type="title" idx="6"/>
          </p:nvPr>
        </p:nvSpPr>
        <p:spPr>
          <a:xfrm>
            <a:off x="1539369" y="2592950"/>
            <a:ext cx="830100"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286" name="Google Shape;286;p28"/>
          <p:cNvSpPr txBox="1">
            <a:spLocks noGrp="1"/>
          </p:cNvSpPr>
          <p:nvPr>
            <p:ph type="title" idx="7"/>
          </p:nvPr>
        </p:nvSpPr>
        <p:spPr>
          <a:xfrm>
            <a:off x="5399447" y="1221645"/>
            <a:ext cx="1850376" cy="76162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Giao diện</a:t>
            </a:r>
            <a:endParaRPr dirty="0"/>
          </a:p>
        </p:txBody>
      </p:sp>
      <p:sp>
        <p:nvSpPr>
          <p:cNvPr id="288" name="Google Shape;288;p28"/>
          <p:cNvSpPr txBox="1">
            <a:spLocks noGrp="1"/>
          </p:cNvSpPr>
          <p:nvPr>
            <p:ph type="title" idx="9"/>
          </p:nvPr>
        </p:nvSpPr>
        <p:spPr>
          <a:xfrm>
            <a:off x="4478464" y="1535674"/>
            <a:ext cx="830100" cy="4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cxnSp>
        <p:nvCxnSpPr>
          <p:cNvPr id="289" name="Google Shape;289;p28"/>
          <p:cNvCxnSpPr/>
          <p:nvPr/>
        </p:nvCxnSpPr>
        <p:spPr>
          <a:xfrm>
            <a:off x="2369469" y="1253608"/>
            <a:ext cx="0" cy="2010742"/>
          </a:xfrm>
          <a:prstGeom prst="straightConnector1">
            <a:avLst/>
          </a:prstGeom>
          <a:noFill/>
          <a:ln w="9525" cap="flat" cmpd="sng">
            <a:solidFill>
              <a:schemeClr val="dk1"/>
            </a:solidFill>
            <a:prstDash val="solid"/>
            <a:round/>
            <a:headEnd type="none" w="med" len="med"/>
            <a:tailEnd type="none" w="med" len="med"/>
          </a:ln>
        </p:spPr>
      </p:cxnSp>
      <p:sp>
        <p:nvSpPr>
          <p:cNvPr id="16" name="Google Shape;283;p28"/>
          <p:cNvSpPr txBox="1">
            <a:spLocks/>
          </p:cNvSpPr>
          <p:nvPr/>
        </p:nvSpPr>
        <p:spPr>
          <a:xfrm>
            <a:off x="5399447" y="2418246"/>
            <a:ext cx="3024553" cy="8387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Montserrat"/>
              <a:buNone/>
              <a:defRPr sz="19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2400"/>
              <a:buFont typeface="Montserrat"/>
              <a:buNone/>
              <a:defRPr sz="2400" b="1" i="0" u="none" strike="noStrike" cap="none">
                <a:solidFill>
                  <a:schemeClr val="dk1"/>
                </a:solidFill>
                <a:latin typeface="Montserrat"/>
                <a:ea typeface="Montserrat"/>
                <a:cs typeface="Montserrat"/>
                <a:sym typeface="Montserrat"/>
              </a:defRPr>
            </a:lvl9pPr>
          </a:lstStyle>
          <a:p>
            <a:r>
              <a:rPr lang="en-US" dirty="0" err="1" smtClean="0"/>
              <a:t>Kết</a:t>
            </a:r>
            <a:r>
              <a:rPr lang="en-US" dirty="0" smtClean="0"/>
              <a:t> </a:t>
            </a:r>
            <a:r>
              <a:rPr lang="en-US" dirty="0" err="1" smtClean="0"/>
              <a:t>quả</a:t>
            </a:r>
            <a:r>
              <a:rPr lang="en-US" dirty="0" smtClean="0"/>
              <a:t> </a:t>
            </a:r>
            <a:r>
              <a:rPr lang="en-US" dirty="0" err="1" smtClean="0"/>
              <a:t>và</a:t>
            </a:r>
            <a:r>
              <a:rPr lang="en-US" dirty="0" smtClean="0"/>
              <a:t> </a:t>
            </a:r>
            <a:r>
              <a:rPr lang="en-US" dirty="0" err="1" smtClean="0"/>
              <a:t>hướng</a:t>
            </a:r>
            <a:r>
              <a:rPr lang="en-US" dirty="0" smtClean="0"/>
              <a:t> </a:t>
            </a:r>
            <a:r>
              <a:rPr lang="en-US" dirty="0" err="1" smtClean="0"/>
              <a:t>phát</a:t>
            </a:r>
            <a:r>
              <a:rPr lang="en-US" dirty="0" smtClean="0"/>
              <a:t> </a:t>
            </a:r>
            <a:r>
              <a:rPr lang="en-US" dirty="0" err="1" smtClean="0"/>
              <a:t>triển</a:t>
            </a:r>
            <a:endParaRPr lang="en-US" dirty="0"/>
          </a:p>
        </p:txBody>
      </p:sp>
      <p:sp>
        <p:nvSpPr>
          <p:cNvPr id="17" name="Google Shape;288;p28"/>
          <p:cNvSpPr txBox="1">
            <a:spLocks/>
          </p:cNvSpPr>
          <p:nvPr/>
        </p:nvSpPr>
        <p:spPr>
          <a:xfrm>
            <a:off x="4495961" y="2693703"/>
            <a:ext cx="8301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000"/>
              <a:buFont typeface="Montserrat"/>
              <a:buNone/>
              <a:defRPr sz="2700" b="1"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2pPr>
            <a:lvl3pPr marR="0" lvl="2"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3pPr>
            <a:lvl4pPr marR="0" lvl="3"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4pPr>
            <a:lvl5pPr marR="0" lvl="4"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5pPr>
            <a:lvl6pPr marR="0" lvl="5"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6pPr>
            <a:lvl7pPr marR="0" lvl="6"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7pPr>
            <a:lvl8pPr marR="0" lvl="7"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8pPr>
            <a:lvl9pPr marR="0" lvl="8" algn="l" rtl="0">
              <a:lnSpc>
                <a:spcPct val="100000"/>
              </a:lnSpc>
              <a:spcBef>
                <a:spcPts val="0"/>
              </a:spcBef>
              <a:spcAft>
                <a:spcPts val="0"/>
              </a:spcAft>
              <a:buClr>
                <a:schemeClr val="dk1"/>
              </a:buClr>
              <a:buSzPts val="3000"/>
              <a:buFont typeface="Montserrat"/>
              <a:buNone/>
              <a:defRPr sz="3000" b="1" i="0" u="none" strike="noStrike" cap="none">
                <a:solidFill>
                  <a:schemeClr val="dk1"/>
                </a:solidFill>
                <a:latin typeface="Montserrat"/>
                <a:ea typeface="Montserrat"/>
                <a:cs typeface="Montserrat"/>
                <a:sym typeface="Montserrat"/>
              </a:defRPr>
            </a:lvl9pPr>
          </a:lstStyle>
          <a:p>
            <a:r>
              <a:rPr lang="en" dirty="0" smtClean="0"/>
              <a:t>04</a:t>
            </a:r>
            <a:endParaRPr lang="en" dirty="0"/>
          </a:p>
        </p:txBody>
      </p:sp>
      <p:cxnSp>
        <p:nvCxnSpPr>
          <p:cNvPr id="19" name="Google Shape;289;p28"/>
          <p:cNvCxnSpPr/>
          <p:nvPr/>
        </p:nvCxnSpPr>
        <p:spPr>
          <a:xfrm>
            <a:off x="5326061" y="1253608"/>
            <a:ext cx="0" cy="2010742"/>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9"/>
          <p:cNvSpPr txBox="1">
            <a:spLocks noGrp="1"/>
          </p:cNvSpPr>
          <p:nvPr>
            <p:ph type="title"/>
          </p:nvPr>
        </p:nvSpPr>
        <p:spPr>
          <a:xfrm>
            <a:off x="4235875" y="1119138"/>
            <a:ext cx="4194900" cy="167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G</a:t>
            </a:r>
            <a:r>
              <a:rPr lang="en-US" dirty="0" err="1" smtClean="0"/>
              <a:t>i</a:t>
            </a:r>
            <a:r>
              <a:rPr lang="en" dirty="0" smtClean="0"/>
              <a:t>ới thiệu</a:t>
            </a:r>
            <a:endParaRPr dirty="0"/>
          </a:p>
        </p:txBody>
      </p:sp>
      <p:sp>
        <p:nvSpPr>
          <p:cNvPr id="295" name="Google Shape;295;p29"/>
          <p:cNvSpPr txBox="1">
            <a:spLocks noGrp="1"/>
          </p:cNvSpPr>
          <p:nvPr>
            <p:ph type="title" idx="2"/>
          </p:nvPr>
        </p:nvSpPr>
        <p:spPr>
          <a:xfrm>
            <a:off x="2434625" y="1119150"/>
            <a:ext cx="1566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296" name="Google Shape;296;p29"/>
          <p:cNvSpPr txBox="1">
            <a:spLocks noGrp="1"/>
          </p:cNvSpPr>
          <p:nvPr>
            <p:ph type="subTitle" idx="1"/>
          </p:nvPr>
        </p:nvSpPr>
        <p:spPr>
          <a:xfrm>
            <a:off x="4235874" y="2705113"/>
            <a:ext cx="5037079" cy="553902"/>
          </a:xfrm>
          <a:prstGeom prst="rect">
            <a:avLst/>
          </a:prstGeom>
        </p:spPr>
        <p:txBody>
          <a:bodyPr spcFirstLastPara="1" wrap="square" lIns="91425" tIns="91425" rIns="91425" bIns="91425" anchor="t" anchorCtr="0">
            <a:noAutofit/>
          </a:bodyPr>
          <a:lstStyle/>
          <a:p>
            <a:r>
              <a:rPr lang="en-GB" dirty="0" smtClean="0"/>
              <a:t>We are not supercars. We are </a:t>
            </a:r>
            <a:r>
              <a:rPr lang="en-GB" dirty="0" err="1" smtClean="0"/>
              <a:t>lamborghini</a:t>
            </a:r>
            <a:endParaRPr lang="en-GB" dirty="0"/>
          </a:p>
        </p:txBody>
      </p:sp>
      <p:cxnSp>
        <p:nvCxnSpPr>
          <p:cNvPr id="297" name="Google Shape;297;p29"/>
          <p:cNvCxnSpPr/>
          <p:nvPr/>
        </p:nvCxnSpPr>
        <p:spPr>
          <a:xfrm>
            <a:off x="4121575" y="1176190"/>
            <a:ext cx="2700" cy="2224200"/>
          </a:xfrm>
          <a:prstGeom prst="straightConnector1">
            <a:avLst/>
          </a:prstGeom>
          <a:noFill/>
          <a:ln w="9525" cap="flat" cmpd="sng">
            <a:solidFill>
              <a:schemeClr val="dk1"/>
            </a:solidFill>
            <a:prstDash val="solid"/>
            <a:round/>
            <a:headEnd type="none" w="med" len="med"/>
            <a:tailEnd type="none" w="med" len="med"/>
          </a:ln>
        </p:spPr>
      </p:cxnSp>
      <p:pic>
        <p:nvPicPr>
          <p:cNvPr id="298" name="Google Shape;298;p29"/>
          <p:cNvPicPr preferRelativeResize="0"/>
          <p:nvPr/>
        </p:nvPicPr>
        <p:blipFill>
          <a:blip r:embed="rId3">
            <a:alphaModFix/>
          </a:blip>
          <a:stretch>
            <a:fillRect/>
          </a:stretch>
        </p:blipFill>
        <p:spPr>
          <a:xfrm flipH="1">
            <a:off x="468447" y="1930088"/>
            <a:ext cx="3846328" cy="2013299"/>
          </a:xfrm>
          <a:prstGeom prst="rect">
            <a:avLst/>
          </a:prstGeom>
          <a:noFill/>
          <a:ln>
            <a:noFill/>
          </a:ln>
        </p:spPr>
      </p:pic>
      <p:grpSp>
        <p:nvGrpSpPr>
          <p:cNvPr id="299" name="Google Shape;299;p29"/>
          <p:cNvGrpSpPr/>
          <p:nvPr/>
        </p:nvGrpSpPr>
        <p:grpSpPr>
          <a:xfrm>
            <a:off x="7344946" y="3568450"/>
            <a:ext cx="2171667" cy="247650"/>
            <a:chOff x="1962150" y="714375"/>
            <a:chExt cx="4333800" cy="247650"/>
          </a:xfrm>
        </p:grpSpPr>
        <p:cxnSp>
          <p:nvCxnSpPr>
            <p:cNvPr id="300" name="Google Shape;300;p29"/>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01" name="Google Shape;301;p29"/>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02" name="Google Shape;302;p29"/>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03" name="Google Shape;303;p29"/>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grpSp>
        <p:nvGrpSpPr>
          <p:cNvPr id="304" name="Google Shape;304;p29"/>
          <p:cNvGrpSpPr/>
          <p:nvPr/>
        </p:nvGrpSpPr>
        <p:grpSpPr>
          <a:xfrm rot="5400000">
            <a:off x="207653" y="688857"/>
            <a:ext cx="1796793" cy="247650"/>
            <a:chOff x="1962150" y="714375"/>
            <a:chExt cx="4333800" cy="247650"/>
          </a:xfrm>
        </p:grpSpPr>
        <p:cxnSp>
          <p:nvCxnSpPr>
            <p:cNvPr id="305" name="Google Shape;305;p29"/>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06" name="Google Shape;306;p29"/>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29"/>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29"/>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0"/>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01. Giới Thiệu</a:t>
            </a:r>
            <a:endParaRPr dirty="0"/>
          </a:p>
        </p:txBody>
      </p:sp>
      <p:sp>
        <p:nvSpPr>
          <p:cNvPr id="314" name="Google Shape;314;p30"/>
          <p:cNvSpPr txBox="1">
            <a:spLocks noGrp="1"/>
          </p:cNvSpPr>
          <p:nvPr>
            <p:ph type="subTitle" idx="1"/>
          </p:nvPr>
        </p:nvSpPr>
        <p:spPr>
          <a:xfrm>
            <a:off x="710475" y="1371750"/>
            <a:ext cx="3775800" cy="2297573"/>
          </a:xfrm>
          <a:prstGeom prst="rect">
            <a:avLst/>
          </a:prstGeom>
        </p:spPr>
        <p:txBody>
          <a:bodyPr spcFirstLastPara="1" wrap="square" lIns="91425" tIns="91425" rIns="91425" bIns="91425" anchor="t" anchorCtr="0">
            <a:noAutofit/>
          </a:bodyPr>
          <a:lstStyle/>
          <a:p>
            <a:pPr marL="285750" indent="-285750" algn="just"/>
            <a:r>
              <a:rPr lang="es-ES" sz="1800" dirty="0" err="1" smtClean="0"/>
              <a:t>Tạo</a:t>
            </a:r>
            <a:r>
              <a:rPr lang="es-ES" sz="1800" dirty="0" smtClean="0"/>
              <a:t> </a:t>
            </a:r>
            <a:r>
              <a:rPr lang="es-ES" sz="1800" dirty="0" err="1"/>
              <a:t>ra</a:t>
            </a:r>
            <a:r>
              <a:rPr lang="es-ES" sz="1800" dirty="0"/>
              <a:t> </a:t>
            </a:r>
            <a:r>
              <a:rPr lang="es-ES" sz="1800" dirty="0" err="1" smtClean="0"/>
              <a:t>nền</a:t>
            </a:r>
            <a:r>
              <a:rPr lang="es-ES" sz="1800" dirty="0" smtClean="0"/>
              <a:t> </a:t>
            </a:r>
            <a:r>
              <a:rPr lang="es-ES" sz="1800" dirty="0" err="1"/>
              <a:t>tảng</a:t>
            </a:r>
            <a:r>
              <a:rPr lang="es-ES" sz="1800" dirty="0"/>
              <a:t> </a:t>
            </a:r>
            <a:r>
              <a:rPr lang="es-ES" sz="1800" dirty="0" err="1"/>
              <a:t>trực</a:t>
            </a:r>
            <a:r>
              <a:rPr lang="es-ES" sz="1800" dirty="0"/>
              <a:t> </a:t>
            </a:r>
            <a:r>
              <a:rPr lang="es-ES" sz="1800" dirty="0" err="1"/>
              <a:t>tuyến</a:t>
            </a:r>
            <a:r>
              <a:rPr lang="es-ES" sz="1800" dirty="0"/>
              <a:t> </a:t>
            </a:r>
            <a:r>
              <a:rPr lang="es-ES" sz="1800" dirty="0" err="1"/>
              <a:t>cho</a:t>
            </a:r>
            <a:r>
              <a:rPr lang="es-ES" sz="1800" dirty="0"/>
              <a:t> </a:t>
            </a:r>
            <a:r>
              <a:rPr lang="es-ES" sz="1800" dirty="0" err="1"/>
              <a:t>người</a:t>
            </a:r>
            <a:r>
              <a:rPr lang="es-ES" sz="1800" dirty="0"/>
              <a:t> </a:t>
            </a:r>
            <a:r>
              <a:rPr lang="es-ES" sz="1800" dirty="0" err="1"/>
              <a:t>dùng</a:t>
            </a:r>
            <a:r>
              <a:rPr lang="es-ES" sz="1800" dirty="0"/>
              <a:t> </a:t>
            </a:r>
            <a:r>
              <a:rPr lang="es-ES" sz="1800" dirty="0" err="1"/>
              <a:t>khám</a:t>
            </a:r>
            <a:r>
              <a:rPr lang="es-ES" sz="1800" dirty="0"/>
              <a:t> </a:t>
            </a:r>
            <a:r>
              <a:rPr lang="es-ES" sz="1800" dirty="0" err="1"/>
              <a:t>phá</a:t>
            </a:r>
            <a:r>
              <a:rPr lang="es-ES" sz="1800" dirty="0"/>
              <a:t> </a:t>
            </a:r>
            <a:r>
              <a:rPr lang="es-ES" sz="1800" dirty="0" err="1"/>
              <a:t>và</a:t>
            </a:r>
            <a:r>
              <a:rPr lang="es-ES" sz="1800" dirty="0"/>
              <a:t> </a:t>
            </a:r>
            <a:r>
              <a:rPr lang="es-ES" sz="1800" dirty="0" err="1"/>
              <a:t>tìm</a:t>
            </a:r>
            <a:r>
              <a:rPr lang="es-ES" sz="1800" dirty="0"/>
              <a:t> </a:t>
            </a:r>
            <a:r>
              <a:rPr lang="es-ES" sz="1800" dirty="0" err="1"/>
              <a:t>hiểu</a:t>
            </a:r>
            <a:r>
              <a:rPr lang="es-ES" sz="1800" dirty="0"/>
              <a:t> </a:t>
            </a:r>
            <a:r>
              <a:rPr lang="es-ES" sz="1800" dirty="0" err="1"/>
              <a:t>về</a:t>
            </a:r>
            <a:r>
              <a:rPr lang="es-ES" sz="1800" dirty="0"/>
              <a:t> </a:t>
            </a:r>
            <a:r>
              <a:rPr lang="es-ES" sz="1800" dirty="0" err="1" smtClean="0"/>
              <a:t>xe</a:t>
            </a:r>
            <a:endParaRPr lang="es-ES" sz="1800" dirty="0"/>
          </a:p>
          <a:p>
            <a:pPr marL="285750" indent="-285750" algn="just"/>
            <a:r>
              <a:rPr lang="es-ES" sz="1800" dirty="0" err="1" smtClean="0"/>
              <a:t>Tích</a:t>
            </a:r>
            <a:r>
              <a:rPr lang="es-ES" sz="1800" dirty="0" smtClean="0"/>
              <a:t> </a:t>
            </a:r>
            <a:r>
              <a:rPr lang="es-ES" sz="1800" dirty="0" err="1"/>
              <a:t>hợp</a:t>
            </a:r>
            <a:r>
              <a:rPr lang="es-ES" sz="1800" dirty="0"/>
              <a:t> </a:t>
            </a:r>
            <a:r>
              <a:rPr lang="es-ES" sz="1800" dirty="0" err="1"/>
              <a:t>công</a:t>
            </a:r>
            <a:r>
              <a:rPr lang="es-ES" sz="1800" dirty="0"/>
              <a:t> </a:t>
            </a:r>
            <a:r>
              <a:rPr lang="es-ES" sz="1800" dirty="0" err="1"/>
              <a:t>nghệ</a:t>
            </a:r>
            <a:r>
              <a:rPr lang="es-ES" sz="1800" dirty="0"/>
              <a:t> AR, </a:t>
            </a:r>
            <a:r>
              <a:rPr lang="es-ES" sz="1800" dirty="0" err="1"/>
              <a:t>cho</a:t>
            </a:r>
            <a:r>
              <a:rPr lang="es-ES" sz="1800" dirty="0"/>
              <a:t> </a:t>
            </a:r>
            <a:r>
              <a:rPr lang="es-ES" sz="1800" dirty="0" err="1"/>
              <a:t>phép</a:t>
            </a:r>
            <a:r>
              <a:rPr lang="es-ES" sz="1800" dirty="0"/>
              <a:t> </a:t>
            </a:r>
            <a:r>
              <a:rPr lang="es-ES" sz="1800" dirty="0" smtClean="0"/>
              <a:t>"</a:t>
            </a:r>
            <a:r>
              <a:rPr lang="es-ES" sz="1800" dirty="0" err="1"/>
              <a:t>đặt</a:t>
            </a:r>
            <a:r>
              <a:rPr lang="es-ES" sz="1800" dirty="0"/>
              <a:t>" </a:t>
            </a:r>
            <a:r>
              <a:rPr lang="es-ES" sz="1800" dirty="0" err="1"/>
              <a:t>các</a:t>
            </a:r>
            <a:r>
              <a:rPr lang="es-ES" sz="1800" dirty="0"/>
              <a:t> </a:t>
            </a:r>
            <a:r>
              <a:rPr lang="es-ES" sz="1800" dirty="0" err="1"/>
              <a:t>mẫu</a:t>
            </a:r>
            <a:r>
              <a:rPr lang="es-ES" sz="1800" dirty="0"/>
              <a:t> </a:t>
            </a:r>
            <a:r>
              <a:rPr lang="es-ES" sz="1800" dirty="0" err="1"/>
              <a:t>xe</a:t>
            </a:r>
            <a:r>
              <a:rPr lang="es-ES" sz="1800" dirty="0"/>
              <a:t> </a:t>
            </a:r>
            <a:r>
              <a:rPr lang="es-ES" sz="1800" dirty="0" err="1"/>
              <a:t>ảo</a:t>
            </a:r>
            <a:r>
              <a:rPr lang="es-ES" sz="1800" dirty="0"/>
              <a:t> </a:t>
            </a:r>
            <a:r>
              <a:rPr lang="es-ES" sz="1800" dirty="0" err="1"/>
              <a:t>vào</a:t>
            </a:r>
            <a:r>
              <a:rPr lang="es-ES" sz="1800" dirty="0"/>
              <a:t> </a:t>
            </a:r>
            <a:r>
              <a:rPr lang="es-ES" sz="1800" dirty="0" err="1"/>
              <a:t>không</a:t>
            </a:r>
            <a:r>
              <a:rPr lang="es-ES" sz="1800" dirty="0"/>
              <a:t> </a:t>
            </a:r>
            <a:r>
              <a:rPr lang="es-ES" sz="1800" dirty="0" err="1"/>
              <a:t>gian</a:t>
            </a:r>
            <a:r>
              <a:rPr lang="es-ES" sz="1800" dirty="0"/>
              <a:t> </a:t>
            </a:r>
            <a:r>
              <a:rPr lang="es-ES" sz="1800" dirty="0" err="1" smtClean="0"/>
              <a:t>thực</a:t>
            </a:r>
            <a:r>
              <a:rPr lang="es-ES" sz="1800" dirty="0" smtClean="0"/>
              <a:t> </a:t>
            </a:r>
            <a:r>
              <a:rPr lang="es-ES" sz="1800" dirty="0" err="1" smtClean="0"/>
              <a:t>mang</a:t>
            </a:r>
            <a:r>
              <a:rPr lang="es-ES" sz="1800" dirty="0" smtClean="0"/>
              <a:t> </a:t>
            </a:r>
            <a:r>
              <a:rPr lang="es-ES" sz="1800" dirty="0" err="1"/>
              <a:t>lại</a:t>
            </a:r>
            <a:r>
              <a:rPr lang="es-ES" sz="1800" dirty="0"/>
              <a:t> </a:t>
            </a:r>
            <a:r>
              <a:rPr lang="es-ES" sz="1800" dirty="0" err="1"/>
              <a:t>trải</a:t>
            </a:r>
            <a:r>
              <a:rPr lang="es-ES" sz="1800" dirty="0"/>
              <a:t> </a:t>
            </a:r>
            <a:r>
              <a:rPr lang="es-ES" sz="1800" dirty="0" err="1"/>
              <a:t>nghiệm</a:t>
            </a:r>
            <a:r>
              <a:rPr lang="es-ES" sz="1800" dirty="0"/>
              <a:t> </a:t>
            </a:r>
            <a:r>
              <a:rPr lang="es-ES" sz="1800" dirty="0" err="1"/>
              <a:t>tương</a:t>
            </a:r>
            <a:r>
              <a:rPr lang="es-ES" sz="1800" dirty="0"/>
              <a:t> </a:t>
            </a:r>
            <a:r>
              <a:rPr lang="es-ES" sz="1800" dirty="0" err="1"/>
              <a:t>tác</a:t>
            </a:r>
            <a:r>
              <a:rPr lang="es-ES" sz="1800" dirty="0"/>
              <a:t> </a:t>
            </a:r>
            <a:r>
              <a:rPr lang="es-ES" sz="1800" dirty="0" err="1"/>
              <a:t>và</a:t>
            </a:r>
            <a:r>
              <a:rPr lang="es-ES" sz="1800" dirty="0"/>
              <a:t> </a:t>
            </a:r>
            <a:r>
              <a:rPr lang="es-ES" sz="1800" dirty="0" err="1"/>
              <a:t>trực</a:t>
            </a:r>
            <a:r>
              <a:rPr lang="es-ES" sz="1800" dirty="0"/>
              <a:t> </a:t>
            </a:r>
            <a:r>
              <a:rPr lang="es-ES" sz="1800" dirty="0" err="1"/>
              <a:t>quan</a:t>
            </a:r>
            <a:endParaRPr sz="1800" dirty="0"/>
          </a:p>
        </p:txBody>
      </p:sp>
      <p:pic>
        <p:nvPicPr>
          <p:cNvPr id="1026" name="Picture 2" descr="Bảng giá ô tô Lamborghini mới nhất tháng 6/2023"/>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15876" r="15876"/>
          <a:stretch>
            <a:fillRect/>
          </a:stretch>
        </p:blipFill>
        <p:spPr bwMode="auto">
          <a:xfrm>
            <a:off x="4872404" y="903236"/>
            <a:ext cx="3677700" cy="3234600"/>
          </a:xfrm>
          <a:prstGeom prst="roundRect">
            <a:avLst>
              <a:gd name="adj" fmla="val 8594"/>
            </a:avLst>
          </a:prstGeom>
          <a:solidFill>
            <a:srgbClr val="FFFFFF">
              <a:shade val="85000"/>
            </a:srgbClr>
          </a:solidFill>
          <a:ln>
            <a:noFill/>
          </a:ln>
          <a:effectLst>
            <a:outerShdw blurRad="63500" sx="102000" sy="102000" algn="ctr" rotWithShape="0">
              <a:prstClr val="black">
                <a:alpha val="40000"/>
              </a:prstClr>
            </a:outerShdw>
            <a:reflection blurRad="12700" stA="38000" endPos="28000" dist="5000" dir="5400000" sy="-100000" algn="bl" rotWithShape="0"/>
          </a:effectLst>
          <a:extLst/>
        </p:spPr>
      </p:pic>
    </p:spTree>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01. G</a:t>
            </a:r>
            <a:r>
              <a:rPr lang="en-US" dirty="0" err="1" smtClean="0"/>
              <a:t>i</a:t>
            </a:r>
            <a:r>
              <a:rPr lang="en" dirty="0" smtClean="0"/>
              <a:t>ới T</a:t>
            </a:r>
            <a:r>
              <a:rPr lang="en-US" dirty="0" smtClean="0"/>
              <a:t>h</a:t>
            </a:r>
            <a:r>
              <a:rPr lang="en" dirty="0" smtClean="0"/>
              <a:t>iệu</a:t>
            </a:r>
            <a:endParaRPr sz="2900" dirty="0"/>
          </a:p>
        </p:txBody>
      </p:sp>
      <p:sp>
        <p:nvSpPr>
          <p:cNvPr id="334" name="Google Shape;334;p32"/>
          <p:cNvSpPr txBox="1">
            <a:spLocks noGrp="1"/>
          </p:cNvSpPr>
          <p:nvPr>
            <p:ph type="subTitle" idx="1"/>
          </p:nvPr>
        </p:nvSpPr>
        <p:spPr>
          <a:xfrm>
            <a:off x="5128964" y="1813600"/>
            <a:ext cx="2887500" cy="1902893"/>
          </a:xfrm>
          <a:prstGeom prst="rect">
            <a:avLst/>
          </a:prstGeom>
        </p:spPr>
        <p:txBody>
          <a:bodyPr spcFirstLastPara="1" wrap="square" lIns="91425" tIns="91425" rIns="91425" bIns="91425" anchor="t" anchorCtr="0">
            <a:noAutofit/>
          </a:bodyPr>
          <a:lstStyle/>
          <a:p>
            <a:pPr marL="0" lvl="0" indent="0" algn="just"/>
            <a:r>
              <a:rPr lang="vi-VN" sz="1800" dirty="0"/>
              <a:t>ModelViewer </a:t>
            </a:r>
            <a:r>
              <a:rPr lang="vi-VN" sz="1800" dirty="0" smtClean="0"/>
              <a:t>là </a:t>
            </a:r>
            <a:r>
              <a:rPr lang="vi-VN" sz="1800" dirty="0"/>
              <a:t>công cụ mã nguồn mở để nhúng và tùy chỉnh mô hình </a:t>
            </a:r>
            <a:r>
              <a:rPr lang="vi-VN" sz="1800" dirty="0" smtClean="0"/>
              <a:t>3D, </a:t>
            </a:r>
            <a:r>
              <a:rPr lang="vi-VN" sz="1800" dirty="0"/>
              <a:t>hỗ trợ nhiều tính năng tương tác.</a:t>
            </a:r>
            <a:endParaRPr sz="1800" dirty="0"/>
          </a:p>
        </p:txBody>
      </p:sp>
      <p:sp>
        <p:nvSpPr>
          <p:cNvPr id="335" name="Google Shape;335;p32"/>
          <p:cNvSpPr txBox="1">
            <a:spLocks noGrp="1"/>
          </p:cNvSpPr>
          <p:nvPr>
            <p:ph type="subTitle" idx="2"/>
          </p:nvPr>
        </p:nvSpPr>
        <p:spPr>
          <a:xfrm>
            <a:off x="1127537" y="1826965"/>
            <a:ext cx="3155563" cy="1838123"/>
          </a:xfrm>
          <a:prstGeom prst="rect">
            <a:avLst/>
          </a:prstGeom>
        </p:spPr>
        <p:txBody>
          <a:bodyPr spcFirstLastPara="1" wrap="square" lIns="91425" tIns="91425" rIns="91425" bIns="91425" anchor="t" anchorCtr="0">
            <a:noAutofit/>
          </a:bodyPr>
          <a:lstStyle/>
          <a:p>
            <a:pPr marL="0" lvl="0" indent="0" algn="just"/>
            <a:r>
              <a:rPr lang="vi-VN" sz="1800" dirty="0"/>
              <a:t>Flask là framework Python mã nguồn mở, dùng để phát triển ứng dụng web nhẹ, linh hoạt, xử lý HTTP, tạo giao diện người dùng, và tương tác cơ sở dữ liệu.</a:t>
            </a:r>
            <a:endParaRPr sz="1800" dirty="0">
              <a:latin typeface="Anaheim"/>
              <a:ea typeface="Anaheim"/>
              <a:cs typeface="Anaheim"/>
              <a:sym typeface="Anaheim"/>
            </a:endParaRPr>
          </a:p>
        </p:txBody>
      </p:sp>
      <p:sp>
        <p:nvSpPr>
          <p:cNvPr id="336" name="Google Shape;336;p32"/>
          <p:cNvSpPr txBox="1">
            <a:spLocks noGrp="1"/>
          </p:cNvSpPr>
          <p:nvPr>
            <p:ph type="subTitle" idx="3"/>
          </p:nvPr>
        </p:nvSpPr>
        <p:spPr>
          <a:xfrm>
            <a:off x="5128964" y="1375765"/>
            <a:ext cx="2887500" cy="45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ModelViewer</a:t>
            </a:r>
            <a:endParaRPr dirty="0"/>
          </a:p>
        </p:txBody>
      </p:sp>
      <p:sp>
        <p:nvSpPr>
          <p:cNvPr id="337" name="Google Shape;337;p32"/>
          <p:cNvSpPr txBox="1">
            <a:spLocks noGrp="1"/>
          </p:cNvSpPr>
          <p:nvPr>
            <p:ph type="subTitle" idx="4"/>
          </p:nvPr>
        </p:nvSpPr>
        <p:spPr>
          <a:xfrm>
            <a:off x="1127537" y="1375765"/>
            <a:ext cx="2887500" cy="451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Flask</a:t>
            </a:r>
            <a:endParaRPr dirty="0"/>
          </a:p>
        </p:txBody>
      </p:sp>
      <p:grpSp>
        <p:nvGrpSpPr>
          <p:cNvPr id="338" name="Google Shape;338;p32"/>
          <p:cNvGrpSpPr/>
          <p:nvPr/>
        </p:nvGrpSpPr>
        <p:grpSpPr>
          <a:xfrm rot="5400000">
            <a:off x="3950558" y="4552759"/>
            <a:ext cx="1242934" cy="247650"/>
            <a:chOff x="1962150" y="714375"/>
            <a:chExt cx="4333800" cy="247650"/>
          </a:xfrm>
        </p:grpSpPr>
        <p:cxnSp>
          <p:nvCxnSpPr>
            <p:cNvPr id="339" name="Google Shape;339;p32"/>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32"/>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41" name="Google Shape;341;p32"/>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42" name="Google Shape;342;p32"/>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1"/>
          <p:cNvSpPr txBox="1">
            <a:spLocks noGrp="1"/>
          </p:cNvSpPr>
          <p:nvPr>
            <p:ph type="title"/>
          </p:nvPr>
        </p:nvSpPr>
        <p:spPr>
          <a:xfrm>
            <a:off x="1903969" y="1175822"/>
            <a:ext cx="3582356" cy="19998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5000" dirty="0" err="1" smtClean="0">
                <a:latin typeface="+mj-lt"/>
              </a:rPr>
              <a:t>Thiết</a:t>
            </a:r>
            <a:r>
              <a:rPr lang="en-US" sz="5000" dirty="0" smtClean="0">
                <a:latin typeface="+mj-lt"/>
              </a:rPr>
              <a:t> </a:t>
            </a:r>
            <a:r>
              <a:rPr lang="en-US" sz="5000" dirty="0" err="1" smtClean="0">
                <a:latin typeface="+mj-lt"/>
              </a:rPr>
              <a:t>Kế</a:t>
            </a:r>
            <a:r>
              <a:rPr lang="en-US" sz="5000" dirty="0" smtClean="0">
                <a:latin typeface="+mj-lt"/>
              </a:rPr>
              <a:t> </a:t>
            </a:r>
            <a:r>
              <a:rPr lang="en-US" sz="5000" dirty="0" err="1" smtClean="0">
                <a:latin typeface="+mj-lt"/>
              </a:rPr>
              <a:t>Và</a:t>
            </a:r>
            <a:r>
              <a:rPr lang="en-US" sz="5000" dirty="0" smtClean="0">
                <a:latin typeface="+mj-lt"/>
              </a:rPr>
              <a:t> </a:t>
            </a:r>
            <a:r>
              <a:rPr lang="en-US" sz="5000" dirty="0" err="1" smtClean="0">
                <a:latin typeface="+mj-lt"/>
              </a:rPr>
              <a:t>Cài</a:t>
            </a:r>
            <a:r>
              <a:rPr lang="en-US" sz="5000" dirty="0" smtClean="0">
                <a:latin typeface="+mj-lt"/>
              </a:rPr>
              <a:t> </a:t>
            </a:r>
            <a:r>
              <a:rPr lang="en-US" sz="5000" dirty="0" err="1" smtClean="0">
                <a:latin typeface="+mj-lt"/>
              </a:rPr>
              <a:t>Đặt</a:t>
            </a:r>
            <a:r>
              <a:rPr lang="en-US" sz="5000" dirty="0" smtClean="0">
                <a:latin typeface="+mj-lt"/>
              </a:rPr>
              <a:t> </a:t>
            </a:r>
            <a:endParaRPr sz="5000" dirty="0">
              <a:latin typeface="+mj-lt"/>
            </a:endParaRPr>
          </a:p>
        </p:txBody>
      </p:sp>
      <p:pic>
        <p:nvPicPr>
          <p:cNvPr id="322" name="Google Shape;322;p31"/>
          <p:cNvPicPr preferRelativeResize="0"/>
          <p:nvPr/>
        </p:nvPicPr>
        <p:blipFill>
          <a:blip r:embed="rId3">
            <a:alphaModFix/>
          </a:blip>
          <a:stretch>
            <a:fillRect/>
          </a:stretch>
        </p:blipFill>
        <p:spPr>
          <a:xfrm>
            <a:off x="5044353" y="2315028"/>
            <a:ext cx="3503402" cy="2542676"/>
          </a:xfrm>
          <a:prstGeom prst="rect">
            <a:avLst/>
          </a:prstGeom>
          <a:noFill/>
          <a:ln>
            <a:noFill/>
          </a:ln>
        </p:spPr>
      </p:pic>
      <p:cxnSp>
        <p:nvCxnSpPr>
          <p:cNvPr id="323" name="Google Shape;323;p31"/>
          <p:cNvCxnSpPr/>
          <p:nvPr/>
        </p:nvCxnSpPr>
        <p:spPr>
          <a:xfrm>
            <a:off x="885825" y="2029085"/>
            <a:ext cx="4600500" cy="0"/>
          </a:xfrm>
          <a:prstGeom prst="straightConnector1">
            <a:avLst/>
          </a:prstGeom>
          <a:noFill/>
          <a:ln w="9525" cap="flat" cmpd="sng">
            <a:solidFill>
              <a:schemeClr val="dk1"/>
            </a:solidFill>
            <a:prstDash val="solid"/>
            <a:round/>
            <a:headEnd type="none" w="med" len="med"/>
            <a:tailEnd type="none" w="med" len="med"/>
          </a:ln>
        </p:spPr>
      </p:cxnSp>
      <p:grpSp>
        <p:nvGrpSpPr>
          <p:cNvPr id="324" name="Google Shape;324;p31"/>
          <p:cNvGrpSpPr/>
          <p:nvPr/>
        </p:nvGrpSpPr>
        <p:grpSpPr>
          <a:xfrm rot="5400000">
            <a:off x="7310154" y="569667"/>
            <a:ext cx="1623441" cy="247650"/>
            <a:chOff x="1962150" y="714375"/>
            <a:chExt cx="4333800" cy="247650"/>
          </a:xfrm>
        </p:grpSpPr>
        <p:cxnSp>
          <p:nvCxnSpPr>
            <p:cNvPr id="325" name="Google Shape;325;p31"/>
            <p:cNvCxnSpPr/>
            <p:nvPr/>
          </p:nvCxnSpPr>
          <p:spPr>
            <a:xfrm>
              <a:off x="1962150" y="7143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26" name="Google Shape;326;p31"/>
            <p:cNvCxnSpPr/>
            <p:nvPr/>
          </p:nvCxnSpPr>
          <p:spPr>
            <a:xfrm>
              <a:off x="2076450" y="79692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27" name="Google Shape;327;p31"/>
            <p:cNvCxnSpPr/>
            <p:nvPr/>
          </p:nvCxnSpPr>
          <p:spPr>
            <a:xfrm>
              <a:off x="1962150" y="879475"/>
              <a:ext cx="4219500" cy="0"/>
            </a:xfrm>
            <a:prstGeom prst="straightConnector1">
              <a:avLst/>
            </a:prstGeom>
            <a:noFill/>
            <a:ln w="9525" cap="flat" cmpd="sng">
              <a:solidFill>
                <a:schemeClr val="dk1"/>
              </a:solidFill>
              <a:prstDash val="solid"/>
              <a:round/>
              <a:headEnd type="none" w="med" len="med"/>
              <a:tailEnd type="none" w="med" len="med"/>
            </a:ln>
          </p:spPr>
        </p:cxnSp>
        <p:cxnSp>
          <p:nvCxnSpPr>
            <p:cNvPr id="328" name="Google Shape;328;p31"/>
            <p:cNvCxnSpPr/>
            <p:nvPr/>
          </p:nvCxnSpPr>
          <p:spPr>
            <a:xfrm>
              <a:off x="2076450" y="962025"/>
              <a:ext cx="4219500" cy="0"/>
            </a:xfrm>
            <a:prstGeom prst="straightConnector1">
              <a:avLst/>
            </a:prstGeom>
            <a:noFill/>
            <a:ln w="9525" cap="flat" cmpd="sng">
              <a:solidFill>
                <a:schemeClr val="dk1"/>
              </a:solidFill>
              <a:prstDash val="solid"/>
              <a:round/>
              <a:headEnd type="none" w="med" len="med"/>
              <a:tailEnd type="none" w="med" len="med"/>
            </a:ln>
          </p:spPr>
        </p:cxnSp>
      </p:grpSp>
      <p:sp>
        <p:nvSpPr>
          <p:cNvPr id="2" name="TextBox 1"/>
          <p:cNvSpPr txBox="1"/>
          <p:nvPr/>
        </p:nvSpPr>
        <p:spPr>
          <a:xfrm>
            <a:off x="836613" y="1131351"/>
            <a:ext cx="1409700" cy="1015663"/>
          </a:xfrm>
          <a:prstGeom prst="rect">
            <a:avLst/>
          </a:prstGeom>
          <a:noFill/>
        </p:spPr>
        <p:txBody>
          <a:bodyPr wrap="square" rtlCol="0">
            <a:spAutoFit/>
          </a:bodyPr>
          <a:lstStyle/>
          <a:p>
            <a:r>
              <a:rPr lang="en-US" sz="6000" b="1" dirty="0"/>
              <a:t>02</a:t>
            </a:r>
            <a:r>
              <a:rPr lang="en-US" sz="5000" b="1" dirty="0"/>
              <a:t>.</a:t>
            </a:r>
            <a:endParaRPr lang="en-US" sz="6000" b="1" dirty="0">
              <a:latin typeface="+mj-lt"/>
            </a:endParaRPr>
          </a:p>
        </p:txBody>
      </p:sp>
    </p:spTree>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Thiết</a:t>
            </a:r>
            <a:r>
              <a:rPr lang="en-US" dirty="0" smtClean="0"/>
              <a:t> </a:t>
            </a:r>
            <a:r>
              <a:rPr lang="en-US" dirty="0" err="1" smtClean="0"/>
              <a:t>kế</a:t>
            </a:r>
            <a:r>
              <a:rPr lang="en-US" dirty="0" smtClean="0"/>
              <a:t> </a:t>
            </a:r>
            <a:r>
              <a:rPr lang="en-US" dirty="0" err="1" smtClean="0"/>
              <a:t>cơ</a:t>
            </a:r>
            <a:r>
              <a:rPr lang="en-US" dirty="0" smtClean="0"/>
              <a:t> </a:t>
            </a:r>
            <a:r>
              <a:rPr lang="en-US" dirty="0" err="1" smtClean="0"/>
              <a:t>sở</a:t>
            </a:r>
            <a:r>
              <a:rPr lang="en-US" dirty="0" smtClean="0"/>
              <a:t> </a:t>
            </a:r>
            <a:r>
              <a:rPr lang="en-US" dirty="0" err="1" smtClean="0"/>
              <a:t>dữ</a:t>
            </a:r>
            <a:r>
              <a:rPr lang="en-US" dirty="0" smtClean="0"/>
              <a:t> </a:t>
            </a:r>
            <a:r>
              <a:rPr lang="en-US" dirty="0" err="1" smtClean="0"/>
              <a:t>liệu</a:t>
            </a:r>
            <a:endParaRPr lang="en-US" dirty="0"/>
          </a:p>
        </p:txBody>
      </p:sp>
      <p:pic>
        <p:nvPicPr>
          <p:cNvPr id="8" name="Picture 7"/>
          <p:cNvPicPr/>
          <p:nvPr/>
        </p:nvPicPr>
        <p:blipFill>
          <a:blip r:embed="rId2"/>
          <a:stretch>
            <a:fillRect/>
          </a:stretch>
        </p:blipFill>
        <p:spPr>
          <a:xfrm>
            <a:off x="2213639" y="1280669"/>
            <a:ext cx="4546600" cy="3305175"/>
          </a:xfrm>
          <a:prstGeom prst="rect">
            <a:avLst/>
          </a:prstGeom>
        </p:spPr>
      </p:pic>
    </p:spTree>
    <p:extLst>
      <p:ext uri="{BB962C8B-B14F-4D97-AF65-F5344CB8AC3E}">
        <p14:creationId xmlns:p14="http://schemas.microsoft.com/office/powerpoint/2010/main" val="1454410395"/>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8" name="Google Shape;348;p3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Thiết</a:t>
            </a:r>
            <a:r>
              <a:rPr lang="en-US" dirty="0" smtClean="0"/>
              <a:t> </a:t>
            </a:r>
            <a:r>
              <a:rPr lang="en-US" dirty="0" err="1" smtClean="0"/>
              <a:t>kế</a:t>
            </a:r>
            <a:r>
              <a:rPr lang="en-US" dirty="0" smtClean="0"/>
              <a:t> </a:t>
            </a:r>
            <a:r>
              <a:rPr lang="en-US" dirty="0" err="1" smtClean="0"/>
              <a:t>cơ</a:t>
            </a:r>
            <a:r>
              <a:rPr lang="en-US" dirty="0" smtClean="0"/>
              <a:t> </a:t>
            </a:r>
            <a:r>
              <a:rPr lang="en-US" dirty="0" err="1" smtClean="0"/>
              <a:t>sở</a:t>
            </a:r>
            <a:r>
              <a:rPr lang="en-US" dirty="0" smtClean="0"/>
              <a:t> </a:t>
            </a:r>
            <a:r>
              <a:rPr lang="en-US" dirty="0" err="1" smtClean="0"/>
              <a:t>dữ</a:t>
            </a:r>
            <a:r>
              <a:rPr lang="en-US" dirty="0" smtClean="0"/>
              <a:t> </a:t>
            </a:r>
            <a:r>
              <a:rPr lang="en-US" dirty="0" err="1" smtClean="0"/>
              <a:t>liệu</a:t>
            </a:r>
            <a:endParaRPr dirty="0"/>
          </a:p>
        </p:txBody>
      </p:sp>
      <p:graphicFrame>
        <p:nvGraphicFramePr>
          <p:cNvPr id="2" name="Table 1"/>
          <p:cNvGraphicFramePr>
            <a:graphicFrameLocks noGrp="1"/>
          </p:cNvGraphicFramePr>
          <p:nvPr>
            <p:extLst>
              <p:ext uri="{D42A27DB-BD31-4B8C-83A1-F6EECF244321}">
                <p14:modId xmlns:p14="http://schemas.microsoft.com/office/powerpoint/2010/main" val="864298271"/>
              </p:ext>
            </p:extLst>
          </p:nvPr>
        </p:nvGraphicFramePr>
        <p:xfrm>
          <a:off x="868775" y="1665895"/>
          <a:ext cx="7413350" cy="2926080"/>
        </p:xfrm>
        <a:graphic>
          <a:graphicData uri="http://schemas.openxmlformats.org/drawingml/2006/table">
            <a:tbl>
              <a:tblPr firstRow="1" firstCol="1" lastRow="1" lastCol="1" bandRow="1" bandCol="1">
                <a:tableStyleId>{8C576D83-86B3-4D26-8C56-38F465B2992A}</a:tableStyleId>
              </a:tblPr>
              <a:tblGrid>
                <a:gridCol w="2066650"/>
                <a:gridCol w="2273300"/>
                <a:gridCol w="3073400"/>
              </a:tblGrid>
              <a:tr h="365760">
                <a:tc>
                  <a:txBody>
                    <a:bodyPr/>
                    <a:lstStyle/>
                    <a:p>
                      <a:pPr marL="0" marR="0" indent="0" algn="ctr">
                        <a:lnSpc>
                          <a:spcPct val="120000"/>
                        </a:lnSpc>
                        <a:spcBef>
                          <a:spcPts val="600"/>
                        </a:spcBef>
                        <a:spcAft>
                          <a:spcPts val="0"/>
                        </a:spcAft>
                      </a:pPr>
                      <a:r>
                        <a:rPr lang="en-US" sz="1800" b="1" dirty="0" err="1">
                          <a:effectLst/>
                        </a:rPr>
                        <a:t>Tên</a:t>
                      </a:r>
                      <a:r>
                        <a:rPr lang="en-US" sz="1800" b="1" spc="-35" dirty="0">
                          <a:effectLst/>
                        </a:rPr>
                        <a:t> </a:t>
                      </a:r>
                      <a:r>
                        <a:rPr lang="en-US" sz="1800" b="1" dirty="0" err="1">
                          <a:effectLst/>
                        </a:rPr>
                        <a:t>thuộc</a:t>
                      </a:r>
                      <a:r>
                        <a:rPr lang="en-US" sz="1800" b="1" spc="-35" dirty="0">
                          <a:effectLst/>
                        </a:rPr>
                        <a:t> </a:t>
                      </a:r>
                      <a:r>
                        <a:rPr lang="en-US" sz="1800" b="1" spc="-20" dirty="0" err="1">
                          <a:effectLst/>
                        </a:rPr>
                        <a:t>tính</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0" algn="ctr">
                        <a:lnSpc>
                          <a:spcPct val="120000"/>
                        </a:lnSpc>
                        <a:spcBef>
                          <a:spcPts val="600"/>
                        </a:spcBef>
                        <a:spcAft>
                          <a:spcPts val="0"/>
                        </a:spcAft>
                      </a:pPr>
                      <a:r>
                        <a:rPr lang="en-US" sz="1800" b="1" dirty="0" err="1">
                          <a:effectLst/>
                        </a:rPr>
                        <a:t>Kiểu</a:t>
                      </a:r>
                      <a:r>
                        <a:rPr lang="en-US" sz="1800" b="1" spc="-40" dirty="0">
                          <a:effectLst/>
                        </a:rPr>
                        <a:t> </a:t>
                      </a:r>
                      <a:r>
                        <a:rPr lang="en-US" sz="1800" b="1" dirty="0" err="1">
                          <a:effectLst/>
                        </a:rPr>
                        <a:t>dữ</a:t>
                      </a:r>
                      <a:r>
                        <a:rPr lang="en-US" sz="1800" b="1" spc="-35" dirty="0">
                          <a:effectLst/>
                        </a:rPr>
                        <a:t> </a:t>
                      </a:r>
                      <a:r>
                        <a:rPr lang="en-US" sz="1800" b="1" spc="-20" dirty="0" err="1">
                          <a:effectLst/>
                        </a:rPr>
                        <a:t>liệu</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0" algn="ctr">
                        <a:lnSpc>
                          <a:spcPct val="120000"/>
                        </a:lnSpc>
                        <a:spcBef>
                          <a:spcPts val="600"/>
                        </a:spcBef>
                        <a:spcAft>
                          <a:spcPts val="0"/>
                        </a:spcAft>
                      </a:pPr>
                      <a:r>
                        <a:rPr lang="en-US" sz="1800" b="1" dirty="0" err="1">
                          <a:effectLst/>
                        </a:rPr>
                        <a:t>Mô</a:t>
                      </a:r>
                      <a:r>
                        <a:rPr lang="en-US" sz="1800" b="1" spc="-20" dirty="0">
                          <a:effectLst/>
                        </a:rPr>
                        <a:t> </a:t>
                      </a:r>
                      <a:r>
                        <a:rPr lang="en-US" sz="1800" b="1" spc="-25" dirty="0" err="1">
                          <a:effectLst/>
                        </a:rPr>
                        <a:t>tả</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20000"/>
                        </a:lnSpc>
                        <a:spcBef>
                          <a:spcPts val="600"/>
                        </a:spcBef>
                        <a:spcAft>
                          <a:spcPts val="0"/>
                        </a:spcAft>
                      </a:pPr>
                      <a:r>
                        <a:rPr lang="en-US" sz="1800">
                          <a:effectLst/>
                        </a:rPr>
                        <a:t>id</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dirty="0" err="1">
                          <a:effectLst/>
                        </a:rPr>
                        <a:t>int</a:t>
                      </a:r>
                      <a:r>
                        <a:rPr lang="en-US" sz="1800" dirty="0">
                          <a:effectLst/>
                        </a:rPr>
                        <a:t>(11)</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dirty="0" err="1">
                          <a:effectLst/>
                        </a:rPr>
                        <a:t>Số</a:t>
                      </a:r>
                      <a:r>
                        <a:rPr lang="en-US" sz="1800" dirty="0">
                          <a:effectLst/>
                        </a:rPr>
                        <a:t> </a:t>
                      </a:r>
                      <a:r>
                        <a:rPr lang="en-US" sz="1800" dirty="0" err="1">
                          <a:effectLst/>
                        </a:rPr>
                        <a:t>thứ</a:t>
                      </a:r>
                      <a:r>
                        <a:rPr lang="en-US" sz="1800" dirty="0">
                          <a:effectLst/>
                        </a:rPr>
                        <a:t> </a:t>
                      </a:r>
                      <a:r>
                        <a:rPr lang="en-US" sz="1800" dirty="0" err="1">
                          <a:effectLst/>
                        </a:rPr>
                        <a:t>tự</a:t>
                      </a:r>
                      <a:r>
                        <a:rPr lang="en-US" sz="1800" dirty="0">
                          <a:effectLst/>
                        </a:rPr>
                        <a:t> </a:t>
                      </a:r>
                      <a:r>
                        <a:rPr lang="en-US" sz="1800" dirty="0" err="1">
                          <a:effectLst/>
                        </a:rPr>
                        <a:t>xe</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20000"/>
                        </a:lnSpc>
                        <a:spcBef>
                          <a:spcPts val="600"/>
                        </a:spcBef>
                        <a:spcAft>
                          <a:spcPts val="0"/>
                        </a:spcAft>
                      </a:pPr>
                      <a:r>
                        <a:rPr lang="en-US" sz="1800">
                          <a:effectLst/>
                        </a:rPr>
                        <a:t>name</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varchar(255)</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dirty="0" err="1">
                          <a:effectLst/>
                        </a:rPr>
                        <a:t>Tên</a:t>
                      </a:r>
                      <a:r>
                        <a:rPr lang="en-US" sz="1800" dirty="0">
                          <a:effectLst/>
                        </a:rPr>
                        <a:t> </a:t>
                      </a:r>
                      <a:r>
                        <a:rPr lang="en-US" sz="1800" dirty="0" err="1">
                          <a:effectLst/>
                        </a:rPr>
                        <a:t>sản</a:t>
                      </a:r>
                      <a:r>
                        <a:rPr lang="en-US" sz="1800" dirty="0">
                          <a:effectLst/>
                        </a:rPr>
                        <a:t> </a:t>
                      </a:r>
                      <a:r>
                        <a:rPr lang="en-US" sz="1800" dirty="0" err="1">
                          <a:effectLst/>
                        </a:rPr>
                        <a:t>phẩm</a:t>
                      </a:r>
                      <a:r>
                        <a:rPr lang="en-US" sz="1800" dirty="0">
                          <a:effectLst/>
                        </a:rPr>
                        <a:t> </a:t>
                      </a:r>
                      <a:r>
                        <a:rPr lang="en-US" sz="1800" dirty="0" err="1">
                          <a:effectLst/>
                        </a:rPr>
                        <a:t>xe</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20000"/>
                        </a:lnSpc>
                        <a:spcBef>
                          <a:spcPts val="600"/>
                        </a:spcBef>
                        <a:spcAft>
                          <a:spcPts val="0"/>
                        </a:spcAft>
                      </a:pPr>
                      <a:r>
                        <a:rPr lang="en-US" sz="1800">
                          <a:effectLst/>
                        </a:rPr>
                        <a:t>images</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varchar(100)</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dirty="0" err="1">
                          <a:effectLst/>
                        </a:rPr>
                        <a:t>Hình</a:t>
                      </a:r>
                      <a:r>
                        <a:rPr lang="en-US" sz="1800" dirty="0">
                          <a:effectLst/>
                        </a:rPr>
                        <a:t> </a:t>
                      </a:r>
                      <a:r>
                        <a:rPr lang="en-US" sz="1800" dirty="0" err="1">
                          <a:effectLst/>
                        </a:rPr>
                        <a:t>ảnh</a:t>
                      </a:r>
                      <a:r>
                        <a:rPr lang="en-US" sz="1800" dirty="0">
                          <a:effectLst/>
                        </a:rPr>
                        <a:t> </a:t>
                      </a:r>
                      <a:r>
                        <a:rPr lang="en-US" sz="1800" dirty="0" err="1">
                          <a:effectLst/>
                        </a:rPr>
                        <a:t>của</a:t>
                      </a:r>
                      <a:r>
                        <a:rPr lang="en-US" sz="1800" dirty="0">
                          <a:effectLst/>
                        </a:rPr>
                        <a:t> </a:t>
                      </a:r>
                      <a:r>
                        <a:rPr lang="en-US" sz="1800" dirty="0" err="1">
                          <a:effectLst/>
                        </a:rPr>
                        <a:t>xe</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20000"/>
                        </a:lnSpc>
                        <a:spcBef>
                          <a:spcPts val="600"/>
                        </a:spcBef>
                        <a:spcAft>
                          <a:spcPts val="0"/>
                        </a:spcAft>
                      </a:pPr>
                      <a:r>
                        <a:rPr lang="en-US" sz="1800">
                          <a:effectLst/>
                        </a:rPr>
                        <a:t>images_adr</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varchar(100)</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dirty="0" err="1">
                          <a:effectLst/>
                        </a:rPr>
                        <a:t>Mô</a:t>
                      </a:r>
                      <a:r>
                        <a:rPr lang="en-US" sz="1800" dirty="0">
                          <a:effectLst/>
                        </a:rPr>
                        <a:t> </a:t>
                      </a:r>
                      <a:r>
                        <a:rPr lang="en-US" sz="1800" dirty="0" err="1">
                          <a:effectLst/>
                        </a:rPr>
                        <a:t>hình</a:t>
                      </a:r>
                      <a:r>
                        <a:rPr lang="en-US" sz="1800" dirty="0">
                          <a:effectLst/>
                        </a:rPr>
                        <a:t> </a:t>
                      </a:r>
                      <a:r>
                        <a:rPr lang="en-US" sz="1800" dirty="0" err="1">
                          <a:effectLst/>
                        </a:rPr>
                        <a:t>xe</a:t>
                      </a:r>
                      <a:r>
                        <a:rPr lang="en-US" sz="1800" dirty="0">
                          <a:effectLst/>
                        </a:rPr>
                        <a:t> </a:t>
                      </a:r>
                      <a:r>
                        <a:rPr lang="en-US" sz="1800" dirty="0" err="1">
                          <a:effectLst/>
                        </a:rPr>
                        <a:t>trên</a:t>
                      </a:r>
                      <a:r>
                        <a:rPr lang="en-US" sz="1800" dirty="0">
                          <a:effectLst/>
                        </a:rPr>
                        <a:t> </a:t>
                      </a:r>
                      <a:r>
                        <a:rPr lang="en-US" sz="1800" dirty="0" err="1">
                          <a:effectLst/>
                        </a:rPr>
                        <a:t>adroid</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20000"/>
                        </a:lnSpc>
                        <a:spcBef>
                          <a:spcPts val="600"/>
                        </a:spcBef>
                        <a:spcAft>
                          <a:spcPts val="0"/>
                        </a:spcAft>
                      </a:pPr>
                      <a:r>
                        <a:rPr lang="en-US" sz="1800">
                          <a:effectLst/>
                        </a:rPr>
                        <a:t>images_ios</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varchar(100)</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Mô hình xe trên ios</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20000"/>
                        </a:lnSpc>
                        <a:spcBef>
                          <a:spcPts val="600"/>
                        </a:spcBef>
                        <a:spcAft>
                          <a:spcPts val="0"/>
                        </a:spcAft>
                      </a:pPr>
                      <a:r>
                        <a:rPr lang="en-US" sz="1800">
                          <a:effectLst/>
                        </a:rPr>
                        <a:t>Description</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text</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Chú thích xe</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365760">
                <a:tc>
                  <a:txBody>
                    <a:bodyPr/>
                    <a:lstStyle/>
                    <a:p>
                      <a:pPr marL="0" marR="0" indent="457200" algn="just">
                        <a:lnSpc>
                          <a:spcPct val="120000"/>
                        </a:lnSpc>
                        <a:spcBef>
                          <a:spcPts val="600"/>
                        </a:spcBef>
                        <a:spcAft>
                          <a:spcPts val="0"/>
                        </a:spcAft>
                      </a:pPr>
                      <a:r>
                        <a:rPr lang="en-US" sz="1800">
                          <a:effectLst/>
                        </a:rPr>
                        <a:t>video</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varchar(100)</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dirty="0">
                          <a:effectLst/>
                        </a:rPr>
                        <a:t>Video </a:t>
                      </a:r>
                      <a:r>
                        <a:rPr lang="en-US" sz="1800" dirty="0" err="1">
                          <a:effectLst/>
                        </a:rPr>
                        <a:t>giới</a:t>
                      </a:r>
                      <a:r>
                        <a:rPr lang="en-US" sz="1800" dirty="0">
                          <a:effectLst/>
                        </a:rPr>
                        <a:t> </a:t>
                      </a:r>
                      <a:r>
                        <a:rPr lang="en-US" sz="1800" dirty="0" err="1">
                          <a:effectLst/>
                        </a:rPr>
                        <a:t>thiệu</a:t>
                      </a:r>
                      <a:r>
                        <a:rPr lang="en-US" sz="1800" dirty="0">
                          <a:effectLst/>
                        </a:rPr>
                        <a:t> </a:t>
                      </a:r>
                      <a:r>
                        <a:rPr lang="en-US" sz="1800" dirty="0" err="1">
                          <a:effectLst/>
                        </a:rPr>
                        <a:t>xe</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bl>
          </a:graphicData>
        </a:graphic>
      </p:graphicFrame>
      <p:sp>
        <p:nvSpPr>
          <p:cNvPr id="8" name="Google Shape;381;p34"/>
          <p:cNvSpPr txBox="1"/>
          <p:nvPr/>
        </p:nvSpPr>
        <p:spPr>
          <a:xfrm>
            <a:off x="1008183" y="1139840"/>
            <a:ext cx="4583723" cy="451200"/>
          </a:xfrm>
          <a:prstGeom prst="rect">
            <a:avLst/>
          </a:prstGeom>
          <a:noFill/>
          <a:ln>
            <a:noFill/>
          </a:ln>
        </p:spPr>
        <p:txBody>
          <a:bodyPr spcFirstLastPara="1" wrap="square" lIns="91425" tIns="91425" rIns="91425" bIns="91425" anchor="b" anchorCtr="0">
            <a:noAutofit/>
          </a:bodyPr>
          <a:lstStyle/>
          <a:p>
            <a:pPr marL="342900" indent="-342900">
              <a:buFont typeface="Wingdings" panose="05000000000000000000" pitchFamily="2" charset="2"/>
              <a:buChar char="§"/>
            </a:pPr>
            <a:r>
              <a:rPr lang="en-US" sz="2000" dirty="0" err="1"/>
              <a:t>T</a:t>
            </a:r>
            <a:r>
              <a:rPr lang="en-US" sz="2000" dirty="0" err="1" smtClean="0"/>
              <a:t>hông</a:t>
            </a:r>
            <a:r>
              <a:rPr lang="en-US" sz="2000" dirty="0" smtClean="0"/>
              <a:t> </a:t>
            </a:r>
            <a:r>
              <a:rPr lang="en-US" sz="2000" dirty="0"/>
              <a:t>tin </a:t>
            </a:r>
            <a:r>
              <a:rPr lang="en-US" sz="2000" dirty="0" err="1"/>
              <a:t>xe</a:t>
            </a:r>
            <a:r>
              <a:rPr lang="en-US" sz="2000" dirty="0"/>
              <a:t> </a:t>
            </a:r>
            <a:r>
              <a:rPr lang="en-US" sz="2000" dirty="0" err="1"/>
              <a:t>và</a:t>
            </a:r>
            <a:r>
              <a:rPr lang="en-US" sz="2000" dirty="0"/>
              <a:t> </a:t>
            </a:r>
            <a:r>
              <a:rPr lang="en-US" sz="2000" dirty="0" err="1"/>
              <a:t>các</a:t>
            </a:r>
            <a:r>
              <a:rPr lang="en-US" sz="2000" dirty="0"/>
              <a:t> </a:t>
            </a:r>
            <a:r>
              <a:rPr lang="en-US" sz="2000" dirty="0" err="1"/>
              <a:t>mô</a:t>
            </a:r>
            <a:r>
              <a:rPr lang="en-US" sz="2000" dirty="0"/>
              <a:t> </a:t>
            </a:r>
            <a:r>
              <a:rPr lang="en-US" sz="2000" dirty="0" err="1"/>
              <a:t>hình</a:t>
            </a:r>
            <a:r>
              <a:rPr lang="en-US" sz="2000" dirty="0"/>
              <a:t> </a:t>
            </a:r>
            <a:r>
              <a:rPr lang="en-US" sz="2000" dirty="0" err="1"/>
              <a:t>của</a:t>
            </a:r>
            <a:r>
              <a:rPr lang="en-US" sz="2000" dirty="0"/>
              <a:t> </a:t>
            </a:r>
            <a:r>
              <a:rPr lang="en-US" sz="2000" dirty="0" err="1"/>
              <a:t>xe</a:t>
            </a:r>
            <a:endParaRPr lang="en-US" sz="2000" dirty="0"/>
          </a:p>
        </p:txBody>
      </p:sp>
    </p:spTree>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Thiết</a:t>
            </a:r>
            <a:r>
              <a:rPr lang="en-US" dirty="0" smtClean="0"/>
              <a:t> </a:t>
            </a:r>
            <a:r>
              <a:rPr lang="en-US" dirty="0" err="1" smtClean="0"/>
              <a:t>kế</a:t>
            </a:r>
            <a:r>
              <a:rPr lang="en-US" dirty="0" smtClean="0"/>
              <a:t> </a:t>
            </a:r>
            <a:r>
              <a:rPr lang="en-US" dirty="0" err="1" smtClean="0"/>
              <a:t>cơ</a:t>
            </a:r>
            <a:r>
              <a:rPr lang="en-US" dirty="0" smtClean="0"/>
              <a:t> </a:t>
            </a:r>
            <a:r>
              <a:rPr lang="en-US" dirty="0" err="1" smtClean="0"/>
              <a:t>sỡ</a:t>
            </a:r>
            <a:r>
              <a:rPr lang="en-US" dirty="0" smtClean="0"/>
              <a:t> </a:t>
            </a:r>
            <a:r>
              <a:rPr lang="en-US" dirty="0" err="1" smtClean="0"/>
              <a:t>dữ</a:t>
            </a:r>
            <a:r>
              <a:rPr lang="en-US" dirty="0" smtClean="0"/>
              <a:t> </a:t>
            </a:r>
            <a:r>
              <a:rPr lang="en-US" dirty="0" err="1" smtClean="0"/>
              <a:t>liệu</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288085915"/>
              </p:ext>
            </p:extLst>
          </p:nvPr>
        </p:nvGraphicFramePr>
        <p:xfrm>
          <a:off x="749940" y="1876299"/>
          <a:ext cx="7680960" cy="2286000"/>
        </p:xfrm>
        <a:graphic>
          <a:graphicData uri="http://schemas.openxmlformats.org/drawingml/2006/table">
            <a:tbl>
              <a:tblPr firstRow="1" firstCol="1" lastRow="1" lastCol="1" bandRow="1" bandCol="1">
                <a:tableStyleId>{8C576D83-86B3-4D26-8C56-38F465B2992A}</a:tableStyleId>
              </a:tblPr>
              <a:tblGrid>
                <a:gridCol w="2560320"/>
                <a:gridCol w="2272366"/>
                <a:gridCol w="2848274"/>
              </a:tblGrid>
              <a:tr h="457200">
                <a:tc>
                  <a:txBody>
                    <a:bodyPr/>
                    <a:lstStyle/>
                    <a:p>
                      <a:pPr marL="0" marR="0" indent="0" algn="ctr">
                        <a:lnSpc>
                          <a:spcPct val="120000"/>
                        </a:lnSpc>
                        <a:spcBef>
                          <a:spcPts val="600"/>
                        </a:spcBef>
                        <a:spcAft>
                          <a:spcPts val="0"/>
                        </a:spcAft>
                      </a:pPr>
                      <a:r>
                        <a:rPr lang="en-US" sz="1800" b="1" dirty="0" err="1">
                          <a:effectLst/>
                        </a:rPr>
                        <a:t>Tên</a:t>
                      </a:r>
                      <a:r>
                        <a:rPr lang="en-US" sz="1800" b="1" dirty="0">
                          <a:effectLst/>
                        </a:rPr>
                        <a:t> </a:t>
                      </a:r>
                      <a:r>
                        <a:rPr lang="en-US" sz="1800" b="1" dirty="0" err="1">
                          <a:effectLst/>
                        </a:rPr>
                        <a:t>thuộc</a:t>
                      </a:r>
                      <a:r>
                        <a:rPr lang="en-US" sz="1800" b="1" dirty="0">
                          <a:effectLst/>
                        </a:rPr>
                        <a:t> </a:t>
                      </a:r>
                      <a:r>
                        <a:rPr lang="en-US" sz="1800" b="1" dirty="0" err="1">
                          <a:effectLst/>
                        </a:rPr>
                        <a:t>tính</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9525" algn="ctr">
                        <a:lnSpc>
                          <a:spcPct val="120000"/>
                        </a:lnSpc>
                        <a:spcBef>
                          <a:spcPts val="600"/>
                        </a:spcBef>
                        <a:spcAft>
                          <a:spcPts val="0"/>
                        </a:spcAft>
                      </a:pPr>
                      <a:r>
                        <a:rPr lang="en-US" sz="1800" b="1" dirty="0" err="1">
                          <a:effectLst/>
                        </a:rPr>
                        <a:t>Kiểu</a:t>
                      </a:r>
                      <a:r>
                        <a:rPr lang="en-US" sz="1800" b="1" dirty="0">
                          <a:effectLst/>
                        </a:rPr>
                        <a:t> </a:t>
                      </a:r>
                      <a:r>
                        <a:rPr lang="en-US" sz="1800" b="1" dirty="0" err="1">
                          <a:effectLst/>
                        </a:rPr>
                        <a:t>dữ</a:t>
                      </a:r>
                      <a:r>
                        <a:rPr lang="en-US" sz="1800" b="1" dirty="0">
                          <a:effectLst/>
                        </a:rPr>
                        <a:t> </a:t>
                      </a:r>
                      <a:r>
                        <a:rPr lang="en-US" sz="1800" b="1" dirty="0" err="1">
                          <a:effectLst/>
                        </a:rPr>
                        <a:t>liệu</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b="1" dirty="0" err="1">
                          <a:effectLst/>
                        </a:rPr>
                        <a:t>Mô</a:t>
                      </a:r>
                      <a:r>
                        <a:rPr lang="en-US" sz="1800" b="1" dirty="0">
                          <a:effectLst/>
                        </a:rPr>
                        <a:t> </a:t>
                      </a:r>
                      <a:r>
                        <a:rPr lang="en-US" sz="1800" b="1" dirty="0" err="1">
                          <a:effectLst/>
                        </a:rPr>
                        <a:t>tả</a:t>
                      </a:r>
                      <a:endPar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457200">
                <a:tc>
                  <a:txBody>
                    <a:bodyPr/>
                    <a:lstStyle/>
                    <a:p>
                      <a:pPr marL="0" marR="0" indent="457200" algn="just">
                        <a:lnSpc>
                          <a:spcPct val="120000"/>
                        </a:lnSpc>
                        <a:spcBef>
                          <a:spcPts val="600"/>
                        </a:spcBef>
                        <a:spcAft>
                          <a:spcPts val="0"/>
                        </a:spcAft>
                      </a:pPr>
                      <a:r>
                        <a:rPr lang="en-US" sz="1800" dirty="0" err="1">
                          <a:effectLst/>
                        </a:rPr>
                        <a:t>id_intro</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int(11)</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Mã thông tin xe</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457200">
                <a:tc>
                  <a:txBody>
                    <a:bodyPr/>
                    <a:lstStyle/>
                    <a:p>
                      <a:pPr marL="0" marR="0" indent="457200" algn="just">
                        <a:lnSpc>
                          <a:spcPct val="120000"/>
                        </a:lnSpc>
                        <a:spcBef>
                          <a:spcPts val="600"/>
                        </a:spcBef>
                        <a:spcAft>
                          <a:spcPts val="0"/>
                        </a:spcAft>
                      </a:pPr>
                      <a:r>
                        <a:rPr lang="en-US" sz="1800" dirty="0">
                          <a:effectLst/>
                        </a:rPr>
                        <a:t>exterior</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text</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45135" algn="just">
                        <a:lnSpc>
                          <a:spcPct val="120000"/>
                        </a:lnSpc>
                        <a:spcBef>
                          <a:spcPts val="600"/>
                        </a:spcBef>
                        <a:spcAft>
                          <a:spcPts val="0"/>
                        </a:spcAft>
                      </a:pPr>
                      <a:r>
                        <a:rPr lang="en-US" sz="1800">
                          <a:effectLst/>
                        </a:rPr>
                        <a:t>Thông tin ngoại thất</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457200">
                <a:tc>
                  <a:txBody>
                    <a:bodyPr/>
                    <a:lstStyle/>
                    <a:p>
                      <a:pPr marL="0" marR="0" indent="450850" algn="l">
                        <a:lnSpc>
                          <a:spcPct val="120000"/>
                        </a:lnSpc>
                        <a:spcBef>
                          <a:spcPts val="600"/>
                        </a:spcBef>
                        <a:spcAft>
                          <a:spcPts val="0"/>
                        </a:spcAft>
                      </a:pPr>
                      <a:r>
                        <a:rPr lang="en-US" sz="1800">
                          <a:effectLst/>
                        </a:rPr>
                        <a:t>interior</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47675" algn="l">
                        <a:lnSpc>
                          <a:spcPct val="120000"/>
                        </a:lnSpc>
                        <a:spcBef>
                          <a:spcPts val="600"/>
                        </a:spcBef>
                        <a:spcAft>
                          <a:spcPts val="0"/>
                        </a:spcAft>
                      </a:pPr>
                      <a:r>
                        <a:rPr lang="en-US" sz="1800">
                          <a:effectLst/>
                        </a:rPr>
                        <a:t>text</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a:effectLst/>
                        </a:rPr>
                        <a:t>Thông tin nội thất</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r h="457200">
                <a:tc>
                  <a:txBody>
                    <a:bodyPr/>
                    <a:lstStyle/>
                    <a:p>
                      <a:pPr marL="0" marR="0" indent="450850" algn="l">
                        <a:lnSpc>
                          <a:spcPct val="120000"/>
                        </a:lnSpc>
                        <a:spcBef>
                          <a:spcPts val="600"/>
                        </a:spcBef>
                        <a:spcAft>
                          <a:spcPts val="0"/>
                        </a:spcAft>
                      </a:pPr>
                      <a:r>
                        <a:rPr lang="en-US" sz="1800" dirty="0">
                          <a:effectLst/>
                        </a:rPr>
                        <a:t>poster</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47675" algn="l">
                        <a:lnSpc>
                          <a:spcPct val="120000"/>
                        </a:lnSpc>
                        <a:spcBef>
                          <a:spcPts val="600"/>
                        </a:spcBef>
                        <a:spcAft>
                          <a:spcPts val="0"/>
                        </a:spcAft>
                      </a:pPr>
                      <a:r>
                        <a:rPr lang="en-US" sz="1800">
                          <a:effectLst/>
                        </a:rPr>
                        <a:t>varchar(100)</a:t>
                      </a:r>
                      <a:endParaRPr lang="en-US" sz="18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just">
                        <a:lnSpc>
                          <a:spcPct val="120000"/>
                        </a:lnSpc>
                        <a:spcBef>
                          <a:spcPts val="600"/>
                        </a:spcBef>
                        <a:spcAft>
                          <a:spcPts val="0"/>
                        </a:spcAft>
                      </a:pPr>
                      <a:r>
                        <a:rPr lang="en-US" sz="1800" dirty="0" err="1">
                          <a:effectLst/>
                        </a:rPr>
                        <a:t>Hình</a:t>
                      </a:r>
                      <a:r>
                        <a:rPr lang="en-US" sz="1800" dirty="0">
                          <a:effectLst/>
                        </a:rPr>
                        <a:t> </a:t>
                      </a:r>
                      <a:r>
                        <a:rPr lang="en-US" sz="1800" dirty="0" err="1">
                          <a:effectLst/>
                        </a:rPr>
                        <a:t>ảnh</a:t>
                      </a:r>
                      <a:r>
                        <a:rPr lang="en-US" sz="1800" dirty="0">
                          <a:effectLst/>
                        </a:rPr>
                        <a:t> </a:t>
                      </a:r>
                      <a:r>
                        <a:rPr lang="en-US" sz="1800" dirty="0" err="1">
                          <a:effectLst/>
                        </a:rPr>
                        <a:t>của</a:t>
                      </a:r>
                      <a:r>
                        <a:rPr lang="en-US" sz="1800" dirty="0">
                          <a:effectLst/>
                        </a:rPr>
                        <a:t> </a:t>
                      </a:r>
                      <a:r>
                        <a:rPr lang="en-US" sz="1800" dirty="0" err="1">
                          <a:effectLst/>
                        </a:rPr>
                        <a:t>xe</a:t>
                      </a: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tc>
              </a:tr>
            </a:tbl>
          </a:graphicData>
        </a:graphic>
      </p:graphicFrame>
      <p:sp>
        <p:nvSpPr>
          <p:cNvPr id="6" name="Google Shape;381;p34"/>
          <p:cNvSpPr txBox="1"/>
          <p:nvPr/>
        </p:nvSpPr>
        <p:spPr>
          <a:xfrm>
            <a:off x="1406767" y="1240462"/>
            <a:ext cx="4583723" cy="451200"/>
          </a:xfrm>
          <a:prstGeom prst="rect">
            <a:avLst/>
          </a:prstGeom>
          <a:noFill/>
          <a:ln>
            <a:noFill/>
          </a:ln>
        </p:spPr>
        <p:txBody>
          <a:bodyPr spcFirstLastPara="1" wrap="square" lIns="91425" tIns="91425" rIns="91425" bIns="91425" anchor="b" anchorCtr="0">
            <a:noAutofit/>
          </a:bodyPr>
          <a:lstStyle/>
          <a:p>
            <a:pPr marL="342900" indent="-342900">
              <a:buFont typeface="Wingdings" panose="05000000000000000000" pitchFamily="2" charset="2"/>
              <a:buChar char="§"/>
            </a:pPr>
            <a:r>
              <a:rPr lang="en-US" sz="2000" dirty="0" err="1" smtClean="0"/>
              <a:t>Thông</a:t>
            </a:r>
            <a:r>
              <a:rPr lang="en-US" sz="2000" dirty="0" smtClean="0"/>
              <a:t> </a:t>
            </a:r>
            <a:r>
              <a:rPr lang="en-US" sz="2000" dirty="0"/>
              <a:t>tin </a:t>
            </a:r>
            <a:r>
              <a:rPr lang="en-US" sz="2000" dirty="0" err="1"/>
              <a:t>nội</a:t>
            </a:r>
            <a:r>
              <a:rPr lang="en-US" sz="2000" dirty="0"/>
              <a:t> </a:t>
            </a:r>
            <a:r>
              <a:rPr lang="en-US" sz="2000" dirty="0" err="1"/>
              <a:t>thất</a:t>
            </a:r>
            <a:r>
              <a:rPr lang="en-US" sz="2000" dirty="0"/>
              <a:t> </a:t>
            </a:r>
            <a:r>
              <a:rPr lang="en-US" sz="2000" dirty="0" err="1"/>
              <a:t>và</a:t>
            </a:r>
            <a:r>
              <a:rPr lang="en-US" sz="2000" dirty="0"/>
              <a:t> </a:t>
            </a:r>
            <a:r>
              <a:rPr lang="en-US" sz="2000" dirty="0" err="1"/>
              <a:t>ngoại</a:t>
            </a:r>
            <a:r>
              <a:rPr lang="en-US" sz="2000" dirty="0"/>
              <a:t> </a:t>
            </a:r>
            <a:r>
              <a:rPr lang="en-US" sz="2000" dirty="0" err="1"/>
              <a:t>thất</a:t>
            </a:r>
            <a:r>
              <a:rPr lang="en-US" sz="2000" dirty="0"/>
              <a:t> </a:t>
            </a:r>
            <a:r>
              <a:rPr lang="en-US" sz="2000" dirty="0" err="1"/>
              <a:t>xe</a:t>
            </a:r>
            <a:endParaRPr lang="en-US" sz="2000" dirty="0"/>
          </a:p>
        </p:txBody>
      </p:sp>
    </p:spTree>
    <p:extLst>
      <p:ext uri="{BB962C8B-B14F-4D97-AF65-F5344CB8AC3E}">
        <p14:creationId xmlns:p14="http://schemas.microsoft.com/office/powerpoint/2010/main" val="74778012"/>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Automotive Industry Theme for Business by Slidesgo">
  <a:themeElements>
    <a:clrScheme name="Simple Light">
      <a:dk1>
        <a:srgbClr val="191919"/>
      </a:dk1>
      <a:lt1>
        <a:srgbClr val="F3F3F3"/>
      </a:lt1>
      <a:dk2>
        <a:srgbClr val="171783"/>
      </a:dk2>
      <a:lt2>
        <a:srgbClr val="B33636"/>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299</TotalTime>
  <Words>573</Words>
  <Application>Microsoft Office PowerPoint</Application>
  <PresentationFormat>On-screen Show (16:9)</PresentationFormat>
  <Paragraphs>129</Paragraphs>
  <Slides>17</Slides>
  <Notes>12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Nunito Light</vt:lpstr>
      <vt:lpstr>Anaheim</vt:lpstr>
      <vt:lpstr>Times New Roman</vt:lpstr>
      <vt:lpstr>Wingdings</vt:lpstr>
      <vt:lpstr>Arial</vt:lpstr>
      <vt:lpstr>Montserrat</vt:lpstr>
      <vt:lpstr>DM Sans</vt:lpstr>
      <vt:lpstr>Automotive Industry Theme for Business by Slidesgo</vt:lpstr>
      <vt:lpstr>Xây Dựng Website  Giới Thiệu Xe Trên Di Động Có Ứng Dụng Thực Tế Tăng Cường</vt:lpstr>
      <vt:lpstr>Nội Dung Chính</vt:lpstr>
      <vt:lpstr>Giới thiệu</vt:lpstr>
      <vt:lpstr>01. Giới Thiệu</vt:lpstr>
      <vt:lpstr>01. Giới Thiệu</vt:lpstr>
      <vt:lpstr>Thiết Kế Và Cài Đặt </vt:lpstr>
      <vt:lpstr>Thiết kế cơ sở dữ liệu</vt:lpstr>
      <vt:lpstr>Thiết kế cơ sở dữ liệu</vt:lpstr>
      <vt:lpstr>Thiết kế cơ sỡ dữ liệu</vt:lpstr>
      <vt:lpstr>Thiết kế cơ sỡ dữ liệu</vt:lpstr>
      <vt:lpstr>Cài đặt</vt:lpstr>
      <vt:lpstr>Giao  Diện</vt:lpstr>
      <vt:lpstr>03. Giao diện</vt:lpstr>
      <vt:lpstr>Kết luận và  hướng phát triển</vt:lpstr>
      <vt:lpstr>04. Kết luận và hướng phát triển</vt:lpstr>
      <vt:lpstr>Demo</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Website  Giới Thiệu Xe Trên Di Động Có Ứng Dụng Thực Tế Tăng Cường</dc:title>
  <cp:lastModifiedBy>Hp</cp:lastModifiedBy>
  <cp:revision>27</cp:revision>
  <dcterms:modified xsi:type="dcterms:W3CDTF">2024-05-15T04:40:04Z</dcterms:modified>
</cp:coreProperties>
</file>